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65" r:id="rId3"/>
  </p:sldMasterIdLst>
  <p:notesMasterIdLst>
    <p:notesMasterId r:id="rId22"/>
  </p:notesMasterIdLst>
  <p:handoutMasterIdLst>
    <p:handoutMasterId r:id="rId23"/>
  </p:handoutMasterIdLst>
  <p:sldIdLst>
    <p:sldId id="592" r:id="rId4"/>
    <p:sldId id="611" r:id="rId5"/>
    <p:sldId id="633" r:id="rId6"/>
    <p:sldId id="645" r:id="rId7"/>
    <p:sldId id="593" r:id="rId8"/>
    <p:sldId id="620" r:id="rId9"/>
    <p:sldId id="619" r:id="rId10"/>
    <p:sldId id="621" r:id="rId11"/>
    <p:sldId id="618" r:id="rId12"/>
    <p:sldId id="648" r:id="rId13"/>
    <p:sldId id="647" r:id="rId14"/>
    <p:sldId id="642" r:id="rId15"/>
    <p:sldId id="643" r:id="rId16"/>
    <p:sldId id="644" r:id="rId17"/>
    <p:sldId id="649" r:id="rId18"/>
    <p:sldId id="650" r:id="rId19"/>
    <p:sldId id="651" r:id="rId20"/>
    <p:sldId id="622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2B2C19-D84F-4B29-9A83-6742AE81562C}">
          <p14:sldIdLst/>
        </p14:section>
        <p14:section name="Business 1" id="{65A9B29A-F89A-4A95-9BAC-1547673B6D5F}">
          <p14:sldIdLst/>
        </p14:section>
        <p14:section name="Business 2" id="{D5378770-FBEE-40B5-A9A5-BEA6EDFE565F}">
          <p14:sldIdLst/>
        </p14:section>
        <p14:section name="Business 3" id="{1457E0B4-F99C-42AE-845D-02E80FEAA97D}">
          <p14:sldIdLst>
            <p14:sldId id="592"/>
            <p14:sldId id="611"/>
            <p14:sldId id="633"/>
            <p14:sldId id="645"/>
            <p14:sldId id="593"/>
          </p14:sldIdLst>
        </p14:section>
        <p14:section name="Section Divider" id="{8E79DBEB-21CD-4B1E-A5EE-8118417088E1}">
          <p14:sldIdLst>
            <p14:sldId id="620"/>
            <p14:sldId id="619"/>
            <p14:sldId id="621"/>
            <p14:sldId id="618"/>
          </p14:sldIdLst>
        </p14:section>
        <p14:section name="Thank You!" id="{7D304912-143A-447E-AE1A-69FF411B2F7C}">
          <p14:sldIdLst>
            <p14:sldId id="648"/>
            <p14:sldId id="647"/>
            <p14:sldId id="642"/>
            <p14:sldId id="643"/>
          </p14:sldIdLst>
        </p14:section>
        <p14:section name="Untitled Section" id="{04FE83B6-2C9C-4F07-91A2-7DE03596BE61}">
          <p14:sldIdLst>
            <p14:sldId id="644"/>
            <p14:sldId id="649"/>
            <p14:sldId id="650"/>
            <p14:sldId id="651"/>
            <p14:sldId id="6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orient="horz" pos="3133">
          <p15:clr>
            <a:srgbClr val="A4A3A4"/>
          </p15:clr>
        </p15:guide>
        <p15:guide id="3" orient="horz" pos="977">
          <p15:clr>
            <a:srgbClr val="A4A3A4"/>
          </p15:clr>
        </p15:guide>
        <p15:guide id="4" pos="2880">
          <p15:clr>
            <a:srgbClr val="A4A3A4"/>
          </p15:clr>
        </p15:guide>
        <p15:guide id="5" pos="396">
          <p15:clr>
            <a:srgbClr val="A4A3A4"/>
          </p15:clr>
        </p15:guide>
        <p15:guide id="6" pos="5380">
          <p15:clr>
            <a:srgbClr val="A4A3A4"/>
          </p15:clr>
        </p15:guide>
        <p15:guide id="7" pos="5556">
          <p15:clr>
            <a:srgbClr val="A4A3A4"/>
          </p15:clr>
        </p15:guide>
        <p15:guide id="8" pos="258">
          <p15:clr>
            <a:srgbClr val="A4A3A4"/>
          </p15:clr>
        </p15:guide>
        <p15:guide id="9" pos="1417">
          <p15:clr>
            <a:srgbClr val="A4A3A4"/>
          </p15:clr>
        </p15:guide>
        <p15:guide id="10" pos="4277">
          <p15:clr>
            <a:srgbClr val="A4A3A4"/>
          </p15:clr>
        </p15:guide>
        <p15:guide id="11" pos="3268">
          <p15:clr>
            <a:srgbClr val="A4A3A4"/>
          </p15:clr>
        </p15:guide>
        <p15:guide id="12" orient="horz" pos="33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A72"/>
    <a:srgbClr val="E9E9E9"/>
    <a:srgbClr val="1E2631"/>
    <a:srgbClr val="7F7F7F"/>
    <a:srgbClr val="222A35"/>
    <a:srgbClr val="2F3A46"/>
    <a:srgbClr val="DBDBDB"/>
    <a:srgbClr val="2F3947"/>
    <a:srgbClr val="E3E5E4"/>
    <a:srgbClr val="63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26" autoAdjust="0"/>
  </p:normalViewPr>
  <p:slideViewPr>
    <p:cSldViewPr>
      <p:cViewPr varScale="1">
        <p:scale>
          <a:sx n="79" d="100"/>
          <a:sy n="79" d="100"/>
        </p:scale>
        <p:origin x="835" y="115"/>
      </p:cViewPr>
      <p:guideLst>
        <p:guide orient="horz" pos="2211"/>
        <p:guide orient="horz" pos="3133"/>
        <p:guide orient="horz" pos="977"/>
        <p:guide pos="2880"/>
        <p:guide pos="396"/>
        <p:guide pos="5380"/>
        <p:guide pos="5556"/>
        <p:guide pos="258"/>
        <p:guide pos="1417"/>
        <p:guide pos="4277"/>
        <p:guide pos="3268"/>
        <p:guide orient="horz" pos="33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888" y="102"/>
      </p:cViewPr>
      <p:guideLst>
        <p:guide orient="horz" pos="294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ustomXml" Target="../customXml/item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1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r="5489"/>
          <a:stretch>
            <a:fillRect/>
          </a:stretch>
        </p:blipFill>
        <p:spPr>
          <a:xfrm>
            <a:off x="143000" y="0"/>
            <a:ext cx="9001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3"/>
            <a:ext cx="9144000" cy="6857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77000">
                <a:schemeClr val="accent1">
                  <a:lumMod val="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0F2539"/>
              </a:gs>
              <a:gs pos="0">
                <a:srgbClr val="758697">
                  <a:alpha val="0"/>
                </a:srgbClr>
              </a:gs>
              <a:gs pos="100000">
                <a:srgbClr val="0F253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7" name="Freeform 66"/>
          <p:cNvSpPr/>
          <p:nvPr userDrawn="1"/>
        </p:nvSpPr>
        <p:spPr>
          <a:xfrm rot="8984193">
            <a:off x="737500" y="1843894"/>
            <a:ext cx="1147915" cy="2459619"/>
          </a:xfrm>
          <a:custGeom>
            <a:avLst/>
            <a:gdLst>
              <a:gd name="connsiteX0" fmla="*/ 649 w 1147915"/>
              <a:gd name="connsiteY0" fmla="*/ 1813208 h 2459619"/>
              <a:gd name="connsiteX1" fmla="*/ 649 w 1147915"/>
              <a:gd name="connsiteY1" fmla="*/ 1791987 h 2459619"/>
              <a:gd name="connsiteX2" fmla="*/ 0 w 1147915"/>
              <a:gd name="connsiteY2" fmla="*/ 1793237 h 2459619"/>
              <a:gd name="connsiteX3" fmla="*/ 0 w 1147915"/>
              <a:gd name="connsiteY3" fmla="*/ 236287 h 2459619"/>
              <a:gd name="connsiteX4" fmla="*/ 649 w 1147915"/>
              <a:gd name="connsiteY4" fmla="*/ 236287 h 2459619"/>
              <a:gd name="connsiteX5" fmla="*/ 649 w 1147915"/>
              <a:gd name="connsiteY5" fmla="*/ 494 h 2459619"/>
              <a:gd name="connsiteX6" fmla="*/ 267741 w 1147915"/>
              <a:gd name="connsiteY6" fmla="*/ 494 h 2459619"/>
              <a:gd name="connsiteX7" fmla="*/ 267741 w 1147915"/>
              <a:gd name="connsiteY7" fmla="*/ 0 h 2459619"/>
              <a:gd name="connsiteX8" fmla="*/ 980813 w 1147915"/>
              <a:gd name="connsiteY8" fmla="*/ 1 h 2459619"/>
              <a:gd name="connsiteX9" fmla="*/ 980813 w 1147915"/>
              <a:gd name="connsiteY9" fmla="*/ 494 h 2459619"/>
              <a:gd name="connsiteX10" fmla="*/ 1146304 w 1147915"/>
              <a:gd name="connsiteY10" fmla="*/ 494 h 2459619"/>
              <a:gd name="connsiteX11" fmla="*/ 1146304 w 1147915"/>
              <a:gd name="connsiteY11" fmla="*/ 236288 h 2459619"/>
              <a:gd name="connsiteX12" fmla="*/ 1147915 w 1147915"/>
              <a:gd name="connsiteY12" fmla="*/ 236288 h 2459619"/>
              <a:gd name="connsiteX13" fmla="*/ 1147915 w 1147915"/>
              <a:gd name="connsiteY13" fmla="*/ 1883916 h 2459619"/>
              <a:gd name="connsiteX14" fmla="*/ 1147802 w 1147915"/>
              <a:gd name="connsiteY14" fmla="*/ 1881837 h 2459619"/>
              <a:gd name="connsiteX15" fmla="*/ 1120684 w 1147915"/>
              <a:gd name="connsiteY15" fmla="*/ 1849948 h 2459619"/>
              <a:gd name="connsiteX16" fmla="*/ 1057719 w 1147915"/>
              <a:gd name="connsiteY16" fmla="*/ 1813208 h 2459619"/>
              <a:gd name="connsiteX17" fmla="*/ 728278 w 1147915"/>
              <a:gd name="connsiteY17" fmla="*/ 1813208 h 2459619"/>
              <a:gd name="connsiteX18" fmla="*/ 760222 w 1147915"/>
              <a:gd name="connsiteY18" fmla="*/ 1814687 h 2459619"/>
              <a:gd name="connsiteX19" fmla="*/ 821198 w 1147915"/>
              <a:gd name="connsiteY19" fmla="*/ 1840792 h 2459619"/>
              <a:gd name="connsiteX20" fmla="*/ 937973 w 1147915"/>
              <a:gd name="connsiteY20" fmla="*/ 1908930 h 2459619"/>
              <a:gd name="connsiteX21" fmla="*/ 806000 w 1147915"/>
              <a:gd name="connsiteY21" fmla="*/ 2135106 h 2459619"/>
              <a:gd name="connsiteX22" fmla="*/ 710122 w 1147915"/>
              <a:gd name="connsiteY22" fmla="*/ 2079161 h 2459619"/>
              <a:gd name="connsiteX23" fmla="*/ 642874 w 1147915"/>
              <a:gd name="connsiteY23" fmla="*/ 2029212 h 2459619"/>
              <a:gd name="connsiteX24" fmla="*/ 610662 w 1147915"/>
              <a:gd name="connsiteY24" fmla="*/ 1979933 h 2459619"/>
              <a:gd name="connsiteX25" fmla="*/ 604957 w 1147915"/>
              <a:gd name="connsiteY25" fmla="*/ 1927585 h 2459619"/>
              <a:gd name="connsiteX26" fmla="*/ 624607 w 1147915"/>
              <a:gd name="connsiteY26" fmla="*/ 1872729 h 2459619"/>
              <a:gd name="connsiteX27" fmla="*/ 661568 w 1147915"/>
              <a:gd name="connsiteY27" fmla="*/ 1831271 h 2459619"/>
              <a:gd name="connsiteX28" fmla="*/ 705790 w 1147915"/>
              <a:gd name="connsiteY28" fmla="*/ 1813208 h 2459619"/>
              <a:gd name="connsiteX29" fmla="*/ 285491 w 1147915"/>
              <a:gd name="connsiteY29" fmla="*/ 1813208 h 2459619"/>
              <a:gd name="connsiteX30" fmla="*/ 277070 w 1147915"/>
              <a:gd name="connsiteY30" fmla="*/ 1827641 h 2459619"/>
              <a:gd name="connsiteX31" fmla="*/ 252334 w 1147915"/>
              <a:gd name="connsiteY31" fmla="*/ 1813208 h 2459619"/>
              <a:gd name="connsiteX32" fmla="*/ 267741 w 1147915"/>
              <a:gd name="connsiteY32" fmla="*/ 2226468 h 2459619"/>
              <a:gd name="connsiteX33" fmla="*/ 267740 w 1147915"/>
              <a:gd name="connsiteY33" fmla="*/ 1999327 h 2459619"/>
              <a:gd name="connsiteX34" fmla="*/ 396304 w 1147915"/>
              <a:gd name="connsiteY34" fmla="*/ 2074344 h 2459619"/>
              <a:gd name="connsiteX35" fmla="*/ 381691 w 1147915"/>
              <a:gd name="connsiteY35" fmla="*/ 2078660 h 2459619"/>
              <a:gd name="connsiteX36" fmla="*/ 333104 w 1147915"/>
              <a:gd name="connsiteY36" fmla="*/ 2112512 h 2459619"/>
              <a:gd name="connsiteX37" fmla="*/ 293991 w 1147915"/>
              <a:gd name="connsiteY37" fmla="*/ 2162601 h 2459619"/>
              <a:gd name="connsiteX38" fmla="*/ 270449 w 1147915"/>
              <a:gd name="connsiteY38" fmla="*/ 2213537 h 2459619"/>
              <a:gd name="connsiteX39" fmla="*/ 616646 w 1147915"/>
              <a:gd name="connsiteY39" fmla="*/ 2459619 h 2459619"/>
              <a:gd name="connsiteX40" fmla="*/ 534903 w 1147915"/>
              <a:gd name="connsiteY40" fmla="*/ 2411922 h 2459619"/>
              <a:gd name="connsiteX41" fmla="*/ 478924 w 1147915"/>
              <a:gd name="connsiteY41" fmla="*/ 2370197 h 2459619"/>
              <a:gd name="connsiteX42" fmla="*/ 453037 w 1147915"/>
              <a:gd name="connsiteY42" fmla="*/ 2329140 h 2459619"/>
              <a:gd name="connsiteX43" fmla="*/ 449380 w 1147915"/>
              <a:gd name="connsiteY43" fmla="*/ 2284577 h 2459619"/>
              <a:gd name="connsiteX44" fmla="*/ 467108 w 1147915"/>
              <a:gd name="connsiteY44" fmla="*/ 2237251 h 2459619"/>
              <a:gd name="connsiteX45" fmla="*/ 497717 w 1147915"/>
              <a:gd name="connsiteY45" fmla="*/ 2200324 h 2459619"/>
              <a:gd name="connsiteX46" fmla="*/ 538030 w 1147915"/>
              <a:gd name="connsiteY46" fmla="*/ 2178535 h 2459619"/>
              <a:gd name="connsiteX47" fmla="*/ 586025 w 1147915"/>
              <a:gd name="connsiteY47" fmla="*/ 2176056 h 2459619"/>
              <a:gd name="connsiteX48" fmla="*/ 646796 w 1147915"/>
              <a:gd name="connsiteY48" fmla="*/ 2200394 h 2459619"/>
              <a:gd name="connsiteX49" fmla="*/ 737143 w 1147915"/>
              <a:gd name="connsiteY49" fmla="*/ 2253111 h 24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7915" h="2459619">
                <a:moveTo>
                  <a:pt x="649" y="1813208"/>
                </a:moveTo>
                <a:lnTo>
                  <a:pt x="649" y="1791987"/>
                </a:lnTo>
                <a:lnTo>
                  <a:pt x="0" y="1793237"/>
                </a:lnTo>
                <a:lnTo>
                  <a:pt x="0" y="236287"/>
                </a:lnTo>
                <a:lnTo>
                  <a:pt x="649" y="236287"/>
                </a:lnTo>
                <a:lnTo>
                  <a:pt x="649" y="494"/>
                </a:lnTo>
                <a:lnTo>
                  <a:pt x="267741" y="494"/>
                </a:lnTo>
                <a:lnTo>
                  <a:pt x="267741" y="0"/>
                </a:lnTo>
                <a:lnTo>
                  <a:pt x="980813" y="1"/>
                </a:lnTo>
                <a:lnTo>
                  <a:pt x="980813" y="494"/>
                </a:lnTo>
                <a:lnTo>
                  <a:pt x="1146304" y="494"/>
                </a:lnTo>
                <a:lnTo>
                  <a:pt x="1146304" y="236288"/>
                </a:lnTo>
                <a:lnTo>
                  <a:pt x="1147915" y="236288"/>
                </a:lnTo>
                <a:lnTo>
                  <a:pt x="1147915" y="1883916"/>
                </a:lnTo>
                <a:lnTo>
                  <a:pt x="1147802" y="1881837"/>
                </a:lnTo>
                <a:cubicBezTo>
                  <a:pt x="1143245" y="1868467"/>
                  <a:pt x="1134206" y="1857838"/>
                  <a:pt x="1120684" y="1849948"/>
                </a:cubicBezTo>
                <a:lnTo>
                  <a:pt x="1057719" y="1813208"/>
                </a:lnTo>
                <a:lnTo>
                  <a:pt x="728278" y="1813208"/>
                </a:lnTo>
                <a:lnTo>
                  <a:pt x="760222" y="1814687"/>
                </a:lnTo>
                <a:cubicBezTo>
                  <a:pt x="778337" y="1818941"/>
                  <a:pt x="798662" y="1827642"/>
                  <a:pt x="821198" y="1840792"/>
                </a:cubicBezTo>
                <a:lnTo>
                  <a:pt x="937973" y="1908930"/>
                </a:lnTo>
                <a:lnTo>
                  <a:pt x="806000" y="2135106"/>
                </a:lnTo>
                <a:lnTo>
                  <a:pt x="710122" y="2079161"/>
                </a:lnTo>
                <a:cubicBezTo>
                  <a:pt x="680620" y="2061947"/>
                  <a:pt x="658204" y="2045298"/>
                  <a:pt x="642874" y="2029212"/>
                </a:cubicBezTo>
                <a:cubicBezTo>
                  <a:pt x="627544" y="2013127"/>
                  <a:pt x="616806" y="1996701"/>
                  <a:pt x="610662" y="1979933"/>
                </a:cubicBezTo>
                <a:cubicBezTo>
                  <a:pt x="604518" y="1963167"/>
                  <a:pt x="602616" y="1945717"/>
                  <a:pt x="604957" y="1927585"/>
                </a:cubicBezTo>
                <a:cubicBezTo>
                  <a:pt x="607298" y="1909453"/>
                  <a:pt x="613848" y="1891168"/>
                  <a:pt x="624607" y="1872729"/>
                </a:cubicBezTo>
                <a:cubicBezTo>
                  <a:pt x="634887" y="1855111"/>
                  <a:pt x="647208" y="1841291"/>
                  <a:pt x="661568" y="1831271"/>
                </a:cubicBezTo>
                <a:lnTo>
                  <a:pt x="705790" y="1813208"/>
                </a:lnTo>
                <a:lnTo>
                  <a:pt x="285491" y="1813208"/>
                </a:lnTo>
                <a:lnTo>
                  <a:pt x="277070" y="1827641"/>
                </a:lnTo>
                <a:lnTo>
                  <a:pt x="252334" y="1813208"/>
                </a:lnTo>
                <a:close/>
                <a:moveTo>
                  <a:pt x="267741" y="2226468"/>
                </a:moveTo>
                <a:lnTo>
                  <a:pt x="267740" y="1999327"/>
                </a:lnTo>
                <a:lnTo>
                  <a:pt x="396304" y="2074344"/>
                </a:lnTo>
                <a:lnTo>
                  <a:pt x="381691" y="2078660"/>
                </a:lnTo>
                <a:cubicBezTo>
                  <a:pt x="364138" y="2087092"/>
                  <a:pt x="347943" y="2098376"/>
                  <a:pt x="333104" y="2112512"/>
                </a:cubicBezTo>
                <a:cubicBezTo>
                  <a:pt x="318265" y="2126647"/>
                  <a:pt x="305227" y="2143344"/>
                  <a:pt x="293991" y="2162601"/>
                </a:cubicBezTo>
                <a:cubicBezTo>
                  <a:pt x="283949" y="2179810"/>
                  <a:pt x="276102" y="2196789"/>
                  <a:pt x="270449" y="2213537"/>
                </a:cubicBezTo>
                <a:close/>
                <a:moveTo>
                  <a:pt x="616646" y="2459619"/>
                </a:moveTo>
                <a:lnTo>
                  <a:pt x="534903" y="2411922"/>
                </a:lnTo>
                <a:cubicBezTo>
                  <a:pt x="509909" y="2397338"/>
                  <a:pt x="491249" y="2383430"/>
                  <a:pt x="478924" y="2370197"/>
                </a:cubicBezTo>
                <a:cubicBezTo>
                  <a:pt x="466598" y="2356962"/>
                  <a:pt x="457969" y="2343277"/>
                  <a:pt x="453037" y="2329140"/>
                </a:cubicBezTo>
                <a:cubicBezTo>
                  <a:pt x="448104" y="2315002"/>
                  <a:pt x="446885" y="2300147"/>
                  <a:pt x="449380" y="2284577"/>
                </a:cubicBezTo>
                <a:cubicBezTo>
                  <a:pt x="451874" y="2269006"/>
                  <a:pt x="457784" y="2253230"/>
                  <a:pt x="467108" y="2237251"/>
                </a:cubicBezTo>
                <a:cubicBezTo>
                  <a:pt x="475476" y="2222909"/>
                  <a:pt x="485679" y="2210601"/>
                  <a:pt x="497717" y="2200324"/>
                </a:cubicBezTo>
                <a:cubicBezTo>
                  <a:pt x="509755" y="2190047"/>
                  <a:pt x="523193" y="2182784"/>
                  <a:pt x="538030" y="2178535"/>
                </a:cubicBezTo>
                <a:cubicBezTo>
                  <a:pt x="552869" y="2174284"/>
                  <a:pt x="568866" y="2173458"/>
                  <a:pt x="586025" y="2176056"/>
                </a:cubicBezTo>
                <a:cubicBezTo>
                  <a:pt x="603184" y="2178654"/>
                  <a:pt x="623441" y="2186766"/>
                  <a:pt x="646796" y="2200394"/>
                </a:cubicBezTo>
                <a:lnTo>
                  <a:pt x="737143" y="2253111"/>
                </a:lnTo>
                <a:close/>
              </a:path>
            </a:pathLst>
          </a:custGeom>
          <a:gradFill flip="none" rotWithShape="1">
            <a:gsLst>
              <a:gs pos="23000">
                <a:schemeClr val="bg1"/>
              </a:gs>
              <a:gs pos="72000">
                <a:srgbClr val="A8BACB">
                  <a:lumMod val="37000"/>
                  <a:lumOff val="6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2" name="Freeform 61"/>
          <p:cNvSpPr/>
          <p:nvPr userDrawn="1"/>
        </p:nvSpPr>
        <p:spPr>
          <a:xfrm>
            <a:off x="471200" y="1892827"/>
            <a:ext cx="1053696" cy="1286964"/>
          </a:xfrm>
          <a:custGeom>
            <a:avLst/>
            <a:gdLst/>
            <a:ahLst/>
            <a:cxnLst/>
            <a:rect l="l" t="t" r="r" b="b"/>
            <a:pathLst>
              <a:path w="1053696" h="1286964">
                <a:moveTo>
                  <a:pt x="183589" y="515899"/>
                </a:moveTo>
                <a:lnTo>
                  <a:pt x="183589" y="777762"/>
                </a:lnTo>
                <a:lnTo>
                  <a:pt x="318790" y="777762"/>
                </a:lnTo>
                <a:cubicBezTo>
                  <a:pt x="344882" y="777762"/>
                  <a:pt x="366822" y="775034"/>
                  <a:pt x="384612" y="769579"/>
                </a:cubicBezTo>
                <a:cubicBezTo>
                  <a:pt x="402401" y="764123"/>
                  <a:pt x="417819" y="756058"/>
                  <a:pt x="430865" y="745385"/>
                </a:cubicBezTo>
                <a:cubicBezTo>
                  <a:pt x="443911" y="734711"/>
                  <a:pt x="454110" y="721428"/>
                  <a:pt x="461463" y="705536"/>
                </a:cubicBezTo>
                <a:cubicBezTo>
                  <a:pt x="468816" y="689644"/>
                  <a:pt x="472493" y="671498"/>
                  <a:pt x="472493" y="651100"/>
                </a:cubicBezTo>
                <a:cubicBezTo>
                  <a:pt x="472493" y="629752"/>
                  <a:pt x="468935" y="610658"/>
                  <a:pt x="461819" y="593817"/>
                </a:cubicBezTo>
                <a:cubicBezTo>
                  <a:pt x="454703" y="576976"/>
                  <a:pt x="444266" y="562863"/>
                  <a:pt x="430509" y="551478"/>
                </a:cubicBezTo>
                <a:cubicBezTo>
                  <a:pt x="416752" y="540092"/>
                  <a:pt x="399199" y="531316"/>
                  <a:pt x="377852" y="525149"/>
                </a:cubicBezTo>
                <a:cubicBezTo>
                  <a:pt x="356504" y="518982"/>
                  <a:pt x="328752" y="515899"/>
                  <a:pt x="294596" y="515899"/>
                </a:cubicBezTo>
                <a:close/>
                <a:moveTo>
                  <a:pt x="183589" y="140182"/>
                </a:moveTo>
                <a:lnTo>
                  <a:pt x="183589" y="379274"/>
                </a:lnTo>
                <a:lnTo>
                  <a:pt x="288192" y="379274"/>
                </a:lnTo>
                <a:cubicBezTo>
                  <a:pt x="315232" y="379274"/>
                  <a:pt x="336817" y="376072"/>
                  <a:pt x="352946" y="369668"/>
                </a:cubicBezTo>
                <a:cubicBezTo>
                  <a:pt x="369076" y="363264"/>
                  <a:pt x="382477" y="354488"/>
                  <a:pt x="393151" y="343339"/>
                </a:cubicBezTo>
                <a:cubicBezTo>
                  <a:pt x="403825" y="332191"/>
                  <a:pt x="411771" y="319146"/>
                  <a:pt x="416989" y="304202"/>
                </a:cubicBezTo>
                <a:cubicBezTo>
                  <a:pt x="422207" y="289259"/>
                  <a:pt x="424816" y="273486"/>
                  <a:pt x="424816" y="256882"/>
                </a:cubicBezTo>
                <a:cubicBezTo>
                  <a:pt x="424816" y="238381"/>
                  <a:pt x="421970" y="221777"/>
                  <a:pt x="416277" y="207071"/>
                </a:cubicBezTo>
                <a:cubicBezTo>
                  <a:pt x="410585" y="192365"/>
                  <a:pt x="402046" y="180149"/>
                  <a:pt x="390660" y="170424"/>
                </a:cubicBezTo>
                <a:cubicBezTo>
                  <a:pt x="379275" y="160699"/>
                  <a:pt x="364925" y="153228"/>
                  <a:pt x="347609" y="148009"/>
                </a:cubicBezTo>
                <a:cubicBezTo>
                  <a:pt x="330294" y="142791"/>
                  <a:pt x="307168" y="140182"/>
                  <a:pt x="278230" y="140182"/>
                </a:cubicBezTo>
                <a:close/>
                <a:moveTo>
                  <a:pt x="55504" y="0"/>
                </a:moveTo>
                <a:lnTo>
                  <a:pt x="286769" y="0"/>
                </a:lnTo>
                <a:cubicBezTo>
                  <a:pt x="343221" y="0"/>
                  <a:pt x="391016" y="4744"/>
                  <a:pt x="430153" y="14231"/>
                </a:cubicBezTo>
                <a:cubicBezTo>
                  <a:pt x="469290" y="23719"/>
                  <a:pt x="502260" y="38070"/>
                  <a:pt x="529063" y="57282"/>
                </a:cubicBezTo>
                <a:cubicBezTo>
                  <a:pt x="555866" y="76495"/>
                  <a:pt x="576384" y="100808"/>
                  <a:pt x="590616" y="130220"/>
                </a:cubicBezTo>
                <a:cubicBezTo>
                  <a:pt x="604847" y="159632"/>
                  <a:pt x="611963" y="194262"/>
                  <a:pt x="611963" y="234111"/>
                </a:cubicBezTo>
                <a:cubicBezTo>
                  <a:pt x="611963" y="256407"/>
                  <a:pt x="609117" y="277399"/>
                  <a:pt x="603424" y="297086"/>
                </a:cubicBezTo>
                <a:cubicBezTo>
                  <a:pt x="597731" y="316774"/>
                  <a:pt x="589430" y="334682"/>
                  <a:pt x="578519" y="350811"/>
                </a:cubicBezTo>
                <a:lnTo>
                  <a:pt x="568073" y="361904"/>
                </a:lnTo>
                <a:lnTo>
                  <a:pt x="1025944" y="361904"/>
                </a:lnTo>
                <a:cubicBezTo>
                  <a:pt x="1030213" y="361904"/>
                  <a:pt x="1034127" y="363208"/>
                  <a:pt x="1037685" y="365818"/>
                </a:cubicBezTo>
                <a:cubicBezTo>
                  <a:pt x="1041243" y="368427"/>
                  <a:pt x="1044208" y="372696"/>
                  <a:pt x="1046580" y="378626"/>
                </a:cubicBezTo>
                <a:cubicBezTo>
                  <a:pt x="1048952" y="384556"/>
                  <a:pt x="1050731" y="392502"/>
                  <a:pt x="1051917" y="402464"/>
                </a:cubicBezTo>
                <a:cubicBezTo>
                  <a:pt x="1053103" y="412426"/>
                  <a:pt x="1053696" y="424523"/>
                  <a:pt x="1053696" y="438755"/>
                </a:cubicBezTo>
                <a:cubicBezTo>
                  <a:pt x="1053696" y="452512"/>
                  <a:pt x="1053103" y="464253"/>
                  <a:pt x="1051917" y="473978"/>
                </a:cubicBezTo>
                <a:cubicBezTo>
                  <a:pt x="1050731" y="483703"/>
                  <a:pt x="1048952" y="491531"/>
                  <a:pt x="1046580" y="497461"/>
                </a:cubicBezTo>
                <a:cubicBezTo>
                  <a:pt x="1044208" y="503391"/>
                  <a:pt x="1041243" y="507779"/>
                  <a:pt x="1037685" y="510625"/>
                </a:cubicBezTo>
                <a:cubicBezTo>
                  <a:pt x="1034127" y="513471"/>
                  <a:pt x="1030213" y="514895"/>
                  <a:pt x="1025944" y="514895"/>
                </a:cubicBezTo>
                <a:lnTo>
                  <a:pt x="795391" y="514895"/>
                </a:lnTo>
                <a:lnTo>
                  <a:pt x="795391" y="1257077"/>
                </a:lnTo>
                <a:cubicBezTo>
                  <a:pt x="795391" y="1261821"/>
                  <a:pt x="793849" y="1266091"/>
                  <a:pt x="790765" y="1269886"/>
                </a:cubicBezTo>
                <a:cubicBezTo>
                  <a:pt x="787682" y="1273681"/>
                  <a:pt x="782582" y="1276764"/>
                  <a:pt x="775466" y="1279136"/>
                </a:cubicBezTo>
                <a:cubicBezTo>
                  <a:pt x="768350" y="1281508"/>
                  <a:pt x="758744" y="1283406"/>
                  <a:pt x="746647" y="1284829"/>
                </a:cubicBezTo>
                <a:cubicBezTo>
                  <a:pt x="734550" y="1286252"/>
                  <a:pt x="719488" y="1286964"/>
                  <a:pt x="701461" y="1286964"/>
                </a:cubicBezTo>
                <a:cubicBezTo>
                  <a:pt x="683435" y="1286964"/>
                  <a:pt x="668373" y="1286252"/>
                  <a:pt x="656276" y="1284829"/>
                </a:cubicBezTo>
                <a:cubicBezTo>
                  <a:pt x="644179" y="1283406"/>
                  <a:pt x="634572" y="1281508"/>
                  <a:pt x="627457" y="1279136"/>
                </a:cubicBezTo>
                <a:cubicBezTo>
                  <a:pt x="620341" y="1276764"/>
                  <a:pt x="615241" y="1273681"/>
                  <a:pt x="612158" y="1269886"/>
                </a:cubicBezTo>
                <a:cubicBezTo>
                  <a:pt x="609074" y="1266091"/>
                  <a:pt x="607532" y="1261821"/>
                  <a:pt x="607532" y="1257077"/>
                </a:cubicBezTo>
                <a:lnTo>
                  <a:pt x="607532" y="811809"/>
                </a:lnTo>
                <a:lnTo>
                  <a:pt x="558950" y="856748"/>
                </a:lnTo>
                <a:cubicBezTo>
                  <a:pt x="536891" y="871454"/>
                  <a:pt x="512578" y="883551"/>
                  <a:pt x="486013" y="893038"/>
                </a:cubicBezTo>
                <a:cubicBezTo>
                  <a:pt x="459447" y="902526"/>
                  <a:pt x="431102" y="909523"/>
                  <a:pt x="400978" y="914030"/>
                </a:cubicBezTo>
                <a:cubicBezTo>
                  <a:pt x="370855" y="918537"/>
                  <a:pt x="337291" y="920790"/>
                  <a:pt x="300289" y="920790"/>
                </a:cubicBezTo>
                <a:lnTo>
                  <a:pt x="55504" y="920790"/>
                </a:lnTo>
                <a:cubicBezTo>
                  <a:pt x="39849" y="920790"/>
                  <a:pt x="26685" y="916165"/>
                  <a:pt x="16011" y="906914"/>
                </a:cubicBezTo>
                <a:cubicBezTo>
                  <a:pt x="5337" y="897664"/>
                  <a:pt x="0" y="882602"/>
                  <a:pt x="0" y="861729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5" y="4625"/>
                  <a:pt x="39849" y="0"/>
                  <a:pt x="55504" y="0"/>
                </a:cubicBezTo>
                <a:close/>
              </a:path>
            </a:pathLst>
          </a:cu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/>
            <a:endParaRPr lang="en-US" sz="115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1B3145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 marL="171450" indent="-171450">
              <a:buNone/>
              <a:defRPr lang="en-US" sz="1600">
                <a:solidFill>
                  <a:srgbClr val="8D98A8"/>
                </a:solidFill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0"/>
          <a:stretch>
            <a:fillRect/>
          </a:stretch>
        </p:blipFill>
        <p:spPr>
          <a:xfrm>
            <a:off x="1593307" y="2"/>
            <a:ext cx="7550693" cy="6857998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E49D5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85158" y="1722732"/>
            <a:ext cx="1647270" cy="1663615"/>
            <a:chOff x="2436378" y="1445405"/>
            <a:chExt cx="2304430" cy="2327295"/>
          </a:xfrm>
        </p:grpSpPr>
        <p:sp>
          <p:nvSpPr>
            <p:cNvPr id="29" name="Donut 28"/>
            <p:cNvSpPr/>
            <p:nvPr/>
          </p:nvSpPr>
          <p:spPr>
            <a:xfrm>
              <a:off x="2506614" y="1544956"/>
              <a:ext cx="2168207" cy="2168207"/>
            </a:xfrm>
            <a:prstGeom prst="donut">
              <a:avLst>
                <a:gd name="adj" fmla="val 10769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492292" y="1910069"/>
              <a:ext cx="196850" cy="948654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7200000">
              <a:off x="3875644" y="2678618"/>
              <a:ext cx="196850" cy="544359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492292" y="144540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492292" y="3381530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 rot="5400000">
              <a:off x="253353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5400000">
              <a:off x="4446798" y="2490465"/>
              <a:ext cx="196850" cy="391170"/>
            </a:xfrm>
            <a:prstGeom prst="roundRect">
              <a:avLst>
                <a:gd name="adj" fmla="val 50000"/>
              </a:avLst>
            </a:prstGeom>
            <a:solidFill>
              <a:srgbClr val="5A3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8"/>
          <a:stretch>
            <a:fillRect/>
          </a:stretch>
        </p:blipFill>
        <p:spPr>
          <a:xfrm>
            <a:off x="2631060" y="2"/>
            <a:ext cx="6512940" cy="6857998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476984"/>
              </a:gs>
              <a:gs pos="0">
                <a:srgbClr val="17181A">
                  <a:alpha val="0"/>
                </a:srgbClr>
              </a:gs>
              <a:gs pos="100000">
                <a:srgbClr val="17181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587B9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5" r="19048"/>
          <a:stretch>
            <a:fillRect/>
          </a:stretch>
        </p:blipFill>
        <p:spPr>
          <a:xfrm>
            <a:off x="3599384" y="0"/>
            <a:ext cx="5544616" cy="6858000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 rot="19800000">
            <a:off x="5239714" y="-737719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8" name="Freeform 27"/>
          <p:cNvSpPr/>
          <p:nvPr userDrawn="1"/>
        </p:nvSpPr>
        <p:spPr>
          <a:xfrm>
            <a:off x="0" y="2"/>
            <a:ext cx="7739063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5238582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45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5238582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18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8374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>
            <a:fillRect/>
          </a:stretch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1 - Title and Content (dark)">
    <p:bg>
      <p:bgPr>
        <a:solidFill>
          <a:srgbClr val="1B3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1B314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2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/>
          <a:stretch>
            <a:fillRect/>
          </a:stretch>
        </p:blipFill>
        <p:spPr>
          <a:xfrm>
            <a:off x="35496" y="2"/>
            <a:ext cx="9108504" cy="685799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 rot="8984193">
            <a:off x="737500" y="1843894"/>
            <a:ext cx="1147915" cy="2459619"/>
          </a:xfrm>
          <a:custGeom>
            <a:avLst/>
            <a:gdLst>
              <a:gd name="connsiteX0" fmla="*/ 649 w 1147915"/>
              <a:gd name="connsiteY0" fmla="*/ 1813208 h 2459619"/>
              <a:gd name="connsiteX1" fmla="*/ 649 w 1147915"/>
              <a:gd name="connsiteY1" fmla="*/ 1791987 h 2459619"/>
              <a:gd name="connsiteX2" fmla="*/ 0 w 1147915"/>
              <a:gd name="connsiteY2" fmla="*/ 1793237 h 2459619"/>
              <a:gd name="connsiteX3" fmla="*/ 0 w 1147915"/>
              <a:gd name="connsiteY3" fmla="*/ 236287 h 2459619"/>
              <a:gd name="connsiteX4" fmla="*/ 649 w 1147915"/>
              <a:gd name="connsiteY4" fmla="*/ 236287 h 2459619"/>
              <a:gd name="connsiteX5" fmla="*/ 649 w 1147915"/>
              <a:gd name="connsiteY5" fmla="*/ 494 h 2459619"/>
              <a:gd name="connsiteX6" fmla="*/ 267741 w 1147915"/>
              <a:gd name="connsiteY6" fmla="*/ 494 h 2459619"/>
              <a:gd name="connsiteX7" fmla="*/ 267741 w 1147915"/>
              <a:gd name="connsiteY7" fmla="*/ 0 h 2459619"/>
              <a:gd name="connsiteX8" fmla="*/ 980813 w 1147915"/>
              <a:gd name="connsiteY8" fmla="*/ 1 h 2459619"/>
              <a:gd name="connsiteX9" fmla="*/ 980813 w 1147915"/>
              <a:gd name="connsiteY9" fmla="*/ 494 h 2459619"/>
              <a:gd name="connsiteX10" fmla="*/ 1146304 w 1147915"/>
              <a:gd name="connsiteY10" fmla="*/ 494 h 2459619"/>
              <a:gd name="connsiteX11" fmla="*/ 1146304 w 1147915"/>
              <a:gd name="connsiteY11" fmla="*/ 236288 h 2459619"/>
              <a:gd name="connsiteX12" fmla="*/ 1147915 w 1147915"/>
              <a:gd name="connsiteY12" fmla="*/ 236288 h 2459619"/>
              <a:gd name="connsiteX13" fmla="*/ 1147915 w 1147915"/>
              <a:gd name="connsiteY13" fmla="*/ 1883916 h 2459619"/>
              <a:gd name="connsiteX14" fmla="*/ 1147802 w 1147915"/>
              <a:gd name="connsiteY14" fmla="*/ 1881837 h 2459619"/>
              <a:gd name="connsiteX15" fmla="*/ 1120684 w 1147915"/>
              <a:gd name="connsiteY15" fmla="*/ 1849948 h 2459619"/>
              <a:gd name="connsiteX16" fmla="*/ 1057719 w 1147915"/>
              <a:gd name="connsiteY16" fmla="*/ 1813208 h 2459619"/>
              <a:gd name="connsiteX17" fmla="*/ 728278 w 1147915"/>
              <a:gd name="connsiteY17" fmla="*/ 1813208 h 2459619"/>
              <a:gd name="connsiteX18" fmla="*/ 760222 w 1147915"/>
              <a:gd name="connsiteY18" fmla="*/ 1814687 h 2459619"/>
              <a:gd name="connsiteX19" fmla="*/ 821198 w 1147915"/>
              <a:gd name="connsiteY19" fmla="*/ 1840792 h 2459619"/>
              <a:gd name="connsiteX20" fmla="*/ 937973 w 1147915"/>
              <a:gd name="connsiteY20" fmla="*/ 1908930 h 2459619"/>
              <a:gd name="connsiteX21" fmla="*/ 806000 w 1147915"/>
              <a:gd name="connsiteY21" fmla="*/ 2135106 h 2459619"/>
              <a:gd name="connsiteX22" fmla="*/ 710122 w 1147915"/>
              <a:gd name="connsiteY22" fmla="*/ 2079161 h 2459619"/>
              <a:gd name="connsiteX23" fmla="*/ 642874 w 1147915"/>
              <a:gd name="connsiteY23" fmla="*/ 2029212 h 2459619"/>
              <a:gd name="connsiteX24" fmla="*/ 610662 w 1147915"/>
              <a:gd name="connsiteY24" fmla="*/ 1979933 h 2459619"/>
              <a:gd name="connsiteX25" fmla="*/ 604957 w 1147915"/>
              <a:gd name="connsiteY25" fmla="*/ 1927585 h 2459619"/>
              <a:gd name="connsiteX26" fmla="*/ 624607 w 1147915"/>
              <a:gd name="connsiteY26" fmla="*/ 1872729 h 2459619"/>
              <a:gd name="connsiteX27" fmla="*/ 661568 w 1147915"/>
              <a:gd name="connsiteY27" fmla="*/ 1831271 h 2459619"/>
              <a:gd name="connsiteX28" fmla="*/ 705790 w 1147915"/>
              <a:gd name="connsiteY28" fmla="*/ 1813208 h 2459619"/>
              <a:gd name="connsiteX29" fmla="*/ 285491 w 1147915"/>
              <a:gd name="connsiteY29" fmla="*/ 1813208 h 2459619"/>
              <a:gd name="connsiteX30" fmla="*/ 277070 w 1147915"/>
              <a:gd name="connsiteY30" fmla="*/ 1827641 h 2459619"/>
              <a:gd name="connsiteX31" fmla="*/ 252334 w 1147915"/>
              <a:gd name="connsiteY31" fmla="*/ 1813208 h 2459619"/>
              <a:gd name="connsiteX32" fmla="*/ 267741 w 1147915"/>
              <a:gd name="connsiteY32" fmla="*/ 2226468 h 2459619"/>
              <a:gd name="connsiteX33" fmla="*/ 267740 w 1147915"/>
              <a:gd name="connsiteY33" fmla="*/ 1999327 h 2459619"/>
              <a:gd name="connsiteX34" fmla="*/ 396304 w 1147915"/>
              <a:gd name="connsiteY34" fmla="*/ 2074344 h 2459619"/>
              <a:gd name="connsiteX35" fmla="*/ 381691 w 1147915"/>
              <a:gd name="connsiteY35" fmla="*/ 2078660 h 2459619"/>
              <a:gd name="connsiteX36" fmla="*/ 333104 w 1147915"/>
              <a:gd name="connsiteY36" fmla="*/ 2112512 h 2459619"/>
              <a:gd name="connsiteX37" fmla="*/ 293991 w 1147915"/>
              <a:gd name="connsiteY37" fmla="*/ 2162601 h 2459619"/>
              <a:gd name="connsiteX38" fmla="*/ 270449 w 1147915"/>
              <a:gd name="connsiteY38" fmla="*/ 2213537 h 2459619"/>
              <a:gd name="connsiteX39" fmla="*/ 616646 w 1147915"/>
              <a:gd name="connsiteY39" fmla="*/ 2459619 h 2459619"/>
              <a:gd name="connsiteX40" fmla="*/ 534903 w 1147915"/>
              <a:gd name="connsiteY40" fmla="*/ 2411922 h 2459619"/>
              <a:gd name="connsiteX41" fmla="*/ 478924 w 1147915"/>
              <a:gd name="connsiteY41" fmla="*/ 2370197 h 2459619"/>
              <a:gd name="connsiteX42" fmla="*/ 453037 w 1147915"/>
              <a:gd name="connsiteY42" fmla="*/ 2329140 h 2459619"/>
              <a:gd name="connsiteX43" fmla="*/ 449380 w 1147915"/>
              <a:gd name="connsiteY43" fmla="*/ 2284577 h 2459619"/>
              <a:gd name="connsiteX44" fmla="*/ 467108 w 1147915"/>
              <a:gd name="connsiteY44" fmla="*/ 2237251 h 2459619"/>
              <a:gd name="connsiteX45" fmla="*/ 497717 w 1147915"/>
              <a:gd name="connsiteY45" fmla="*/ 2200324 h 2459619"/>
              <a:gd name="connsiteX46" fmla="*/ 538030 w 1147915"/>
              <a:gd name="connsiteY46" fmla="*/ 2178535 h 2459619"/>
              <a:gd name="connsiteX47" fmla="*/ 586025 w 1147915"/>
              <a:gd name="connsiteY47" fmla="*/ 2176056 h 2459619"/>
              <a:gd name="connsiteX48" fmla="*/ 646796 w 1147915"/>
              <a:gd name="connsiteY48" fmla="*/ 2200394 h 2459619"/>
              <a:gd name="connsiteX49" fmla="*/ 737143 w 1147915"/>
              <a:gd name="connsiteY49" fmla="*/ 2253111 h 24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7915" h="2459619">
                <a:moveTo>
                  <a:pt x="649" y="1813208"/>
                </a:moveTo>
                <a:lnTo>
                  <a:pt x="649" y="1791987"/>
                </a:lnTo>
                <a:lnTo>
                  <a:pt x="0" y="1793237"/>
                </a:lnTo>
                <a:lnTo>
                  <a:pt x="0" y="236287"/>
                </a:lnTo>
                <a:lnTo>
                  <a:pt x="649" y="236287"/>
                </a:lnTo>
                <a:lnTo>
                  <a:pt x="649" y="494"/>
                </a:lnTo>
                <a:lnTo>
                  <a:pt x="267741" y="494"/>
                </a:lnTo>
                <a:lnTo>
                  <a:pt x="267741" y="0"/>
                </a:lnTo>
                <a:lnTo>
                  <a:pt x="980813" y="1"/>
                </a:lnTo>
                <a:lnTo>
                  <a:pt x="980813" y="494"/>
                </a:lnTo>
                <a:lnTo>
                  <a:pt x="1146304" y="494"/>
                </a:lnTo>
                <a:lnTo>
                  <a:pt x="1146304" y="236288"/>
                </a:lnTo>
                <a:lnTo>
                  <a:pt x="1147915" y="236288"/>
                </a:lnTo>
                <a:lnTo>
                  <a:pt x="1147915" y="1883916"/>
                </a:lnTo>
                <a:lnTo>
                  <a:pt x="1147802" y="1881837"/>
                </a:lnTo>
                <a:cubicBezTo>
                  <a:pt x="1143245" y="1868467"/>
                  <a:pt x="1134206" y="1857838"/>
                  <a:pt x="1120684" y="1849948"/>
                </a:cubicBezTo>
                <a:lnTo>
                  <a:pt x="1057719" y="1813208"/>
                </a:lnTo>
                <a:lnTo>
                  <a:pt x="728278" y="1813208"/>
                </a:lnTo>
                <a:lnTo>
                  <a:pt x="760222" y="1814687"/>
                </a:lnTo>
                <a:cubicBezTo>
                  <a:pt x="778337" y="1818941"/>
                  <a:pt x="798662" y="1827642"/>
                  <a:pt x="821198" y="1840792"/>
                </a:cubicBezTo>
                <a:lnTo>
                  <a:pt x="937973" y="1908930"/>
                </a:lnTo>
                <a:lnTo>
                  <a:pt x="806000" y="2135106"/>
                </a:lnTo>
                <a:lnTo>
                  <a:pt x="710122" y="2079161"/>
                </a:lnTo>
                <a:cubicBezTo>
                  <a:pt x="680620" y="2061947"/>
                  <a:pt x="658204" y="2045298"/>
                  <a:pt x="642874" y="2029212"/>
                </a:cubicBezTo>
                <a:cubicBezTo>
                  <a:pt x="627544" y="2013127"/>
                  <a:pt x="616806" y="1996701"/>
                  <a:pt x="610662" y="1979933"/>
                </a:cubicBezTo>
                <a:cubicBezTo>
                  <a:pt x="604518" y="1963167"/>
                  <a:pt x="602616" y="1945717"/>
                  <a:pt x="604957" y="1927585"/>
                </a:cubicBezTo>
                <a:cubicBezTo>
                  <a:pt x="607298" y="1909453"/>
                  <a:pt x="613848" y="1891168"/>
                  <a:pt x="624607" y="1872729"/>
                </a:cubicBezTo>
                <a:cubicBezTo>
                  <a:pt x="634887" y="1855111"/>
                  <a:pt x="647208" y="1841291"/>
                  <a:pt x="661568" y="1831271"/>
                </a:cubicBezTo>
                <a:lnTo>
                  <a:pt x="705790" y="1813208"/>
                </a:lnTo>
                <a:lnTo>
                  <a:pt x="285491" y="1813208"/>
                </a:lnTo>
                <a:lnTo>
                  <a:pt x="277070" y="1827641"/>
                </a:lnTo>
                <a:lnTo>
                  <a:pt x="252334" y="1813208"/>
                </a:lnTo>
                <a:close/>
                <a:moveTo>
                  <a:pt x="267741" y="2226468"/>
                </a:moveTo>
                <a:lnTo>
                  <a:pt x="267740" y="1999327"/>
                </a:lnTo>
                <a:lnTo>
                  <a:pt x="396304" y="2074344"/>
                </a:lnTo>
                <a:lnTo>
                  <a:pt x="381691" y="2078660"/>
                </a:lnTo>
                <a:cubicBezTo>
                  <a:pt x="364138" y="2087092"/>
                  <a:pt x="347943" y="2098376"/>
                  <a:pt x="333104" y="2112512"/>
                </a:cubicBezTo>
                <a:cubicBezTo>
                  <a:pt x="318265" y="2126647"/>
                  <a:pt x="305227" y="2143344"/>
                  <a:pt x="293991" y="2162601"/>
                </a:cubicBezTo>
                <a:cubicBezTo>
                  <a:pt x="283949" y="2179810"/>
                  <a:pt x="276102" y="2196789"/>
                  <a:pt x="270449" y="2213537"/>
                </a:cubicBezTo>
                <a:close/>
                <a:moveTo>
                  <a:pt x="616646" y="2459619"/>
                </a:moveTo>
                <a:lnTo>
                  <a:pt x="534903" y="2411922"/>
                </a:lnTo>
                <a:cubicBezTo>
                  <a:pt x="509909" y="2397338"/>
                  <a:pt x="491249" y="2383430"/>
                  <a:pt x="478924" y="2370197"/>
                </a:cubicBezTo>
                <a:cubicBezTo>
                  <a:pt x="466598" y="2356962"/>
                  <a:pt x="457969" y="2343277"/>
                  <a:pt x="453037" y="2329140"/>
                </a:cubicBezTo>
                <a:cubicBezTo>
                  <a:pt x="448104" y="2315002"/>
                  <a:pt x="446885" y="2300147"/>
                  <a:pt x="449380" y="2284577"/>
                </a:cubicBezTo>
                <a:cubicBezTo>
                  <a:pt x="451874" y="2269006"/>
                  <a:pt x="457784" y="2253230"/>
                  <a:pt x="467108" y="2237251"/>
                </a:cubicBezTo>
                <a:cubicBezTo>
                  <a:pt x="475476" y="2222909"/>
                  <a:pt x="485679" y="2210601"/>
                  <a:pt x="497717" y="2200324"/>
                </a:cubicBezTo>
                <a:cubicBezTo>
                  <a:pt x="509755" y="2190047"/>
                  <a:pt x="523193" y="2182784"/>
                  <a:pt x="538030" y="2178535"/>
                </a:cubicBezTo>
                <a:cubicBezTo>
                  <a:pt x="552869" y="2174284"/>
                  <a:pt x="568866" y="2173458"/>
                  <a:pt x="586025" y="2176056"/>
                </a:cubicBezTo>
                <a:cubicBezTo>
                  <a:pt x="603184" y="2178654"/>
                  <a:pt x="623441" y="2186766"/>
                  <a:pt x="646796" y="2200394"/>
                </a:cubicBezTo>
                <a:lnTo>
                  <a:pt x="737143" y="2253111"/>
                </a:lnTo>
                <a:close/>
              </a:path>
            </a:pathLst>
          </a:custGeom>
          <a:gradFill flip="none" rotWithShape="1">
            <a:gsLst>
              <a:gs pos="23000">
                <a:schemeClr val="bg1"/>
              </a:gs>
              <a:gs pos="72000">
                <a:schemeClr val="tx1">
                  <a:lumMod val="11000"/>
                  <a:lumOff val="89000"/>
                  <a:alpha val="63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>
            <a:off x="471200" y="1892827"/>
            <a:ext cx="1053696" cy="1286964"/>
          </a:xfrm>
          <a:custGeom>
            <a:avLst/>
            <a:gdLst/>
            <a:ahLst/>
            <a:cxnLst/>
            <a:rect l="l" t="t" r="r" b="b"/>
            <a:pathLst>
              <a:path w="1053696" h="1286964">
                <a:moveTo>
                  <a:pt x="183589" y="515899"/>
                </a:moveTo>
                <a:lnTo>
                  <a:pt x="183589" y="777762"/>
                </a:lnTo>
                <a:lnTo>
                  <a:pt x="318790" y="777762"/>
                </a:lnTo>
                <a:cubicBezTo>
                  <a:pt x="344882" y="777762"/>
                  <a:pt x="366822" y="775034"/>
                  <a:pt x="384612" y="769579"/>
                </a:cubicBezTo>
                <a:cubicBezTo>
                  <a:pt x="402401" y="764123"/>
                  <a:pt x="417819" y="756058"/>
                  <a:pt x="430865" y="745385"/>
                </a:cubicBezTo>
                <a:cubicBezTo>
                  <a:pt x="443911" y="734711"/>
                  <a:pt x="454110" y="721428"/>
                  <a:pt x="461463" y="705536"/>
                </a:cubicBezTo>
                <a:cubicBezTo>
                  <a:pt x="468816" y="689644"/>
                  <a:pt x="472493" y="671498"/>
                  <a:pt x="472493" y="651100"/>
                </a:cubicBezTo>
                <a:cubicBezTo>
                  <a:pt x="472493" y="629752"/>
                  <a:pt x="468935" y="610658"/>
                  <a:pt x="461819" y="593817"/>
                </a:cubicBezTo>
                <a:cubicBezTo>
                  <a:pt x="454703" y="576976"/>
                  <a:pt x="444266" y="562863"/>
                  <a:pt x="430509" y="551478"/>
                </a:cubicBezTo>
                <a:cubicBezTo>
                  <a:pt x="416752" y="540092"/>
                  <a:pt x="399199" y="531316"/>
                  <a:pt x="377852" y="525149"/>
                </a:cubicBezTo>
                <a:cubicBezTo>
                  <a:pt x="356504" y="518982"/>
                  <a:pt x="328752" y="515899"/>
                  <a:pt x="294596" y="515899"/>
                </a:cubicBezTo>
                <a:close/>
                <a:moveTo>
                  <a:pt x="183589" y="140182"/>
                </a:moveTo>
                <a:lnTo>
                  <a:pt x="183589" y="379274"/>
                </a:lnTo>
                <a:lnTo>
                  <a:pt x="288192" y="379274"/>
                </a:lnTo>
                <a:cubicBezTo>
                  <a:pt x="315232" y="379274"/>
                  <a:pt x="336817" y="376072"/>
                  <a:pt x="352946" y="369668"/>
                </a:cubicBezTo>
                <a:cubicBezTo>
                  <a:pt x="369076" y="363264"/>
                  <a:pt x="382477" y="354488"/>
                  <a:pt x="393151" y="343339"/>
                </a:cubicBezTo>
                <a:cubicBezTo>
                  <a:pt x="403825" y="332191"/>
                  <a:pt x="411771" y="319146"/>
                  <a:pt x="416989" y="304202"/>
                </a:cubicBezTo>
                <a:cubicBezTo>
                  <a:pt x="422207" y="289259"/>
                  <a:pt x="424816" y="273486"/>
                  <a:pt x="424816" y="256882"/>
                </a:cubicBezTo>
                <a:cubicBezTo>
                  <a:pt x="424816" y="238381"/>
                  <a:pt x="421970" y="221777"/>
                  <a:pt x="416277" y="207071"/>
                </a:cubicBezTo>
                <a:cubicBezTo>
                  <a:pt x="410585" y="192365"/>
                  <a:pt x="402046" y="180149"/>
                  <a:pt x="390660" y="170424"/>
                </a:cubicBezTo>
                <a:cubicBezTo>
                  <a:pt x="379275" y="160699"/>
                  <a:pt x="364925" y="153228"/>
                  <a:pt x="347609" y="148009"/>
                </a:cubicBezTo>
                <a:cubicBezTo>
                  <a:pt x="330294" y="142791"/>
                  <a:pt x="307168" y="140182"/>
                  <a:pt x="278230" y="140182"/>
                </a:cubicBezTo>
                <a:close/>
                <a:moveTo>
                  <a:pt x="55504" y="0"/>
                </a:moveTo>
                <a:lnTo>
                  <a:pt x="286769" y="0"/>
                </a:lnTo>
                <a:cubicBezTo>
                  <a:pt x="343221" y="0"/>
                  <a:pt x="391016" y="4744"/>
                  <a:pt x="430153" y="14231"/>
                </a:cubicBezTo>
                <a:cubicBezTo>
                  <a:pt x="469290" y="23719"/>
                  <a:pt x="502260" y="38070"/>
                  <a:pt x="529063" y="57282"/>
                </a:cubicBezTo>
                <a:cubicBezTo>
                  <a:pt x="555866" y="76495"/>
                  <a:pt x="576384" y="100808"/>
                  <a:pt x="590616" y="130220"/>
                </a:cubicBezTo>
                <a:cubicBezTo>
                  <a:pt x="604847" y="159632"/>
                  <a:pt x="611963" y="194262"/>
                  <a:pt x="611963" y="234111"/>
                </a:cubicBezTo>
                <a:cubicBezTo>
                  <a:pt x="611963" y="256407"/>
                  <a:pt x="609117" y="277399"/>
                  <a:pt x="603424" y="297086"/>
                </a:cubicBezTo>
                <a:cubicBezTo>
                  <a:pt x="597731" y="316774"/>
                  <a:pt x="589430" y="334682"/>
                  <a:pt x="578519" y="350811"/>
                </a:cubicBezTo>
                <a:lnTo>
                  <a:pt x="568073" y="361904"/>
                </a:lnTo>
                <a:lnTo>
                  <a:pt x="1025944" y="361904"/>
                </a:lnTo>
                <a:cubicBezTo>
                  <a:pt x="1030213" y="361904"/>
                  <a:pt x="1034127" y="363208"/>
                  <a:pt x="1037685" y="365818"/>
                </a:cubicBezTo>
                <a:cubicBezTo>
                  <a:pt x="1041243" y="368427"/>
                  <a:pt x="1044208" y="372696"/>
                  <a:pt x="1046580" y="378626"/>
                </a:cubicBezTo>
                <a:cubicBezTo>
                  <a:pt x="1048952" y="384556"/>
                  <a:pt x="1050731" y="392502"/>
                  <a:pt x="1051917" y="402464"/>
                </a:cubicBezTo>
                <a:cubicBezTo>
                  <a:pt x="1053103" y="412426"/>
                  <a:pt x="1053696" y="424523"/>
                  <a:pt x="1053696" y="438755"/>
                </a:cubicBezTo>
                <a:cubicBezTo>
                  <a:pt x="1053696" y="452512"/>
                  <a:pt x="1053103" y="464253"/>
                  <a:pt x="1051917" y="473978"/>
                </a:cubicBezTo>
                <a:cubicBezTo>
                  <a:pt x="1050731" y="483703"/>
                  <a:pt x="1048952" y="491531"/>
                  <a:pt x="1046580" y="497461"/>
                </a:cubicBezTo>
                <a:cubicBezTo>
                  <a:pt x="1044208" y="503391"/>
                  <a:pt x="1041243" y="507779"/>
                  <a:pt x="1037685" y="510625"/>
                </a:cubicBezTo>
                <a:cubicBezTo>
                  <a:pt x="1034127" y="513471"/>
                  <a:pt x="1030213" y="514895"/>
                  <a:pt x="1025944" y="514895"/>
                </a:cubicBezTo>
                <a:lnTo>
                  <a:pt x="795391" y="514895"/>
                </a:lnTo>
                <a:lnTo>
                  <a:pt x="795391" y="1257077"/>
                </a:lnTo>
                <a:cubicBezTo>
                  <a:pt x="795391" y="1261821"/>
                  <a:pt x="793849" y="1266091"/>
                  <a:pt x="790765" y="1269886"/>
                </a:cubicBezTo>
                <a:cubicBezTo>
                  <a:pt x="787682" y="1273681"/>
                  <a:pt x="782582" y="1276764"/>
                  <a:pt x="775466" y="1279136"/>
                </a:cubicBezTo>
                <a:cubicBezTo>
                  <a:pt x="768350" y="1281508"/>
                  <a:pt x="758744" y="1283406"/>
                  <a:pt x="746647" y="1284829"/>
                </a:cubicBezTo>
                <a:cubicBezTo>
                  <a:pt x="734550" y="1286252"/>
                  <a:pt x="719488" y="1286964"/>
                  <a:pt x="701461" y="1286964"/>
                </a:cubicBezTo>
                <a:cubicBezTo>
                  <a:pt x="683435" y="1286964"/>
                  <a:pt x="668373" y="1286252"/>
                  <a:pt x="656276" y="1284829"/>
                </a:cubicBezTo>
                <a:cubicBezTo>
                  <a:pt x="644179" y="1283406"/>
                  <a:pt x="634572" y="1281508"/>
                  <a:pt x="627457" y="1279136"/>
                </a:cubicBezTo>
                <a:cubicBezTo>
                  <a:pt x="620341" y="1276764"/>
                  <a:pt x="615241" y="1273681"/>
                  <a:pt x="612158" y="1269886"/>
                </a:cubicBezTo>
                <a:cubicBezTo>
                  <a:pt x="609074" y="1266091"/>
                  <a:pt x="607532" y="1261821"/>
                  <a:pt x="607532" y="1257077"/>
                </a:cubicBezTo>
                <a:lnTo>
                  <a:pt x="607532" y="811809"/>
                </a:lnTo>
                <a:lnTo>
                  <a:pt x="558950" y="856748"/>
                </a:lnTo>
                <a:cubicBezTo>
                  <a:pt x="536891" y="871454"/>
                  <a:pt x="512578" y="883551"/>
                  <a:pt x="486013" y="893038"/>
                </a:cubicBezTo>
                <a:cubicBezTo>
                  <a:pt x="459447" y="902526"/>
                  <a:pt x="431102" y="909523"/>
                  <a:pt x="400978" y="914030"/>
                </a:cubicBezTo>
                <a:cubicBezTo>
                  <a:pt x="370855" y="918537"/>
                  <a:pt x="337291" y="920790"/>
                  <a:pt x="300289" y="920790"/>
                </a:cubicBezTo>
                <a:lnTo>
                  <a:pt x="55504" y="920790"/>
                </a:lnTo>
                <a:cubicBezTo>
                  <a:pt x="39849" y="920790"/>
                  <a:pt x="26685" y="916165"/>
                  <a:pt x="16011" y="906914"/>
                </a:cubicBezTo>
                <a:cubicBezTo>
                  <a:pt x="5337" y="897664"/>
                  <a:pt x="0" y="882602"/>
                  <a:pt x="0" y="861729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5" y="4625"/>
                  <a:pt x="39849" y="0"/>
                  <a:pt x="55504" y="0"/>
                </a:cubicBezTo>
                <a:close/>
              </a:path>
            </a:pathLst>
          </a:custGeom>
          <a:solidFill>
            <a:srgbClr val="2E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/>
            <a:endParaRPr lang="en-US" sz="115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>
                <a:solidFill>
                  <a:srgbClr val="B38B68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B38B6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2 - Title and Content (dark)">
    <p:bg>
      <p:bgPr>
        <a:solidFill>
          <a:srgbClr val="B38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B38B68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3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0"/>
          <a:stretch>
            <a:fillRect/>
          </a:stretch>
        </p:blipFill>
        <p:spPr>
          <a:xfrm>
            <a:off x="935088" y="2"/>
            <a:ext cx="8208912" cy="685799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 rot="19800000">
            <a:off x="2626430" y="-737720"/>
            <a:ext cx="717343" cy="8335672"/>
          </a:xfrm>
          <a:custGeom>
            <a:avLst/>
            <a:gdLst>
              <a:gd name="connsiteX0" fmla="*/ 717343 w 717343"/>
              <a:gd name="connsiteY0" fmla="*/ 414158 h 8335672"/>
              <a:gd name="connsiteX1" fmla="*/ 717343 w 717343"/>
              <a:gd name="connsiteY1" fmla="*/ 8335672 h 8335672"/>
              <a:gd name="connsiteX2" fmla="*/ 0 w 717343"/>
              <a:gd name="connsiteY2" fmla="*/ 7921513 h 8335672"/>
              <a:gd name="connsiteX3" fmla="*/ 0 w 717343"/>
              <a:gd name="connsiteY3" fmla="*/ 0 h 833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43" h="8335672">
                <a:moveTo>
                  <a:pt x="717343" y="414158"/>
                </a:moveTo>
                <a:lnTo>
                  <a:pt x="717343" y="8335672"/>
                </a:lnTo>
                <a:lnTo>
                  <a:pt x="0" y="79215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4" name="Freeform 13"/>
          <p:cNvSpPr/>
          <p:nvPr userDrawn="1"/>
        </p:nvSpPr>
        <p:spPr>
          <a:xfrm>
            <a:off x="0" y="2"/>
            <a:ext cx="5053013" cy="6857999"/>
          </a:xfrm>
          <a:custGeom>
            <a:avLst/>
            <a:gdLst>
              <a:gd name="connsiteX0" fmla="*/ 0 w 6737350"/>
              <a:gd name="connsiteY0" fmla="*/ 0 h 6857999"/>
              <a:gd name="connsiteX1" fmla="*/ 1416050 w 6737350"/>
              <a:gd name="connsiteY1" fmla="*/ 0 h 6857999"/>
              <a:gd name="connsiteX2" fmla="*/ 6737350 w 6737350"/>
              <a:gd name="connsiteY2" fmla="*/ 6857999 h 6857999"/>
              <a:gd name="connsiteX3" fmla="*/ 1416050 w 6737350"/>
              <a:gd name="connsiteY3" fmla="*/ 6857999 h 6857999"/>
              <a:gd name="connsiteX4" fmla="*/ 0 w 67373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350" h="6857999">
                <a:moveTo>
                  <a:pt x="0" y="0"/>
                </a:moveTo>
                <a:lnTo>
                  <a:pt x="1416050" y="0"/>
                </a:lnTo>
                <a:lnTo>
                  <a:pt x="6737350" y="6857999"/>
                </a:lnTo>
                <a:lnTo>
                  <a:pt x="14160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02" y="6356351"/>
            <a:ext cx="1057670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3842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8984193">
            <a:off x="737500" y="1843894"/>
            <a:ext cx="1147915" cy="2459619"/>
          </a:xfrm>
          <a:custGeom>
            <a:avLst/>
            <a:gdLst>
              <a:gd name="connsiteX0" fmla="*/ 649 w 1147915"/>
              <a:gd name="connsiteY0" fmla="*/ 1813208 h 2459619"/>
              <a:gd name="connsiteX1" fmla="*/ 649 w 1147915"/>
              <a:gd name="connsiteY1" fmla="*/ 1791987 h 2459619"/>
              <a:gd name="connsiteX2" fmla="*/ 0 w 1147915"/>
              <a:gd name="connsiteY2" fmla="*/ 1793237 h 2459619"/>
              <a:gd name="connsiteX3" fmla="*/ 0 w 1147915"/>
              <a:gd name="connsiteY3" fmla="*/ 236287 h 2459619"/>
              <a:gd name="connsiteX4" fmla="*/ 649 w 1147915"/>
              <a:gd name="connsiteY4" fmla="*/ 236287 h 2459619"/>
              <a:gd name="connsiteX5" fmla="*/ 649 w 1147915"/>
              <a:gd name="connsiteY5" fmla="*/ 494 h 2459619"/>
              <a:gd name="connsiteX6" fmla="*/ 267741 w 1147915"/>
              <a:gd name="connsiteY6" fmla="*/ 494 h 2459619"/>
              <a:gd name="connsiteX7" fmla="*/ 267741 w 1147915"/>
              <a:gd name="connsiteY7" fmla="*/ 0 h 2459619"/>
              <a:gd name="connsiteX8" fmla="*/ 980813 w 1147915"/>
              <a:gd name="connsiteY8" fmla="*/ 1 h 2459619"/>
              <a:gd name="connsiteX9" fmla="*/ 980813 w 1147915"/>
              <a:gd name="connsiteY9" fmla="*/ 494 h 2459619"/>
              <a:gd name="connsiteX10" fmla="*/ 1146304 w 1147915"/>
              <a:gd name="connsiteY10" fmla="*/ 494 h 2459619"/>
              <a:gd name="connsiteX11" fmla="*/ 1146304 w 1147915"/>
              <a:gd name="connsiteY11" fmla="*/ 236288 h 2459619"/>
              <a:gd name="connsiteX12" fmla="*/ 1147915 w 1147915"/>
              <a:gd name="connsiteY12" fmla="*/ 236288 h 2459619"/>
              <a:gd name="connsiteX13" fmla="*/ 1147915 w 1147915"/>
              <a:gd name="connsiteY13" fmla="*/ 1883916 h 2459619"/>
              <a:gd name="connsiteX14" fmla="*/ 1147802 w 1147915"/>
              <a:gd name="connsiteY14" fmla="*/ 1881837 h 2459619"/>
              <a:gd name="connsiteX15" fmla="*/ 1120684 w 1147915"/>
              <a:gd name="connsiteY15" fmla="*/ 1849948 h 2459619"/>
              <a:gd name="connsiteX16" fmla="*/ 1057719 w 1147915"/>
              <a:gd name="connsiteY16" fmla="*/ 1813208 h 2459619"/>
              <a:gd name="connsiteX17" fmla="*/ 728278 w 1147915"/>
              <a:gd name="connsiteY17" fmla="*/ 1813208 h 2459619"/>
              <a:gd name="connsiteX18" fmla="*/ 760222 w 1147915"/>
              <a:gd name="connsiteY18" fmla="*/ 1814687 h 2459619"/>
              <a:gd name="connsiteX19" fmla="*/ 821198 w 1147915"/>
              <a:gd name="connsiteY19" fmla="*/ 1840792 h 2459619"/>
              <a:gd name="connsiteX20" fmla="*/ 937973 w 1147915"/>
              <a:gd name="connsiteY20" fmla="*/ 1908930 h 2459619"/>
              <a:gd name="connsiteX21" fmla="*/ 806000 w 1147915"/>
              <a:gd name="connsiteY21" fmla="*/ 2135106 h 2459619"/>
              <a:gd name="connsiteX22" fmla="*/ 710122 w 1147915"/>
              <a:gd name="connsiteY22" fmla="*/ 2079161 h 2459619"/>
              <a:gd name="connsiteX23" fmla="*/ 642874 w 1147915"/>
              <a:gd name="connsiteY23" fmla="*/ 2029212 h 2459619"/>
              <a:gd name="connsiteX24" fmla="*/ 610662 w 1147915"/>
              <a:gd name="connsiteY24" fmla="*/ 1979933 h 2459619"/>
              <a:gd name="connsiteX25" fmla="*/ 604957 w 1147915"/>
              <a:gd name="connsiteY25" fmla="*/ 1927585 h 2459619"/>
              <a:gd name="connsiteX26" fmla="*/ 624607 w 1147915"/>
              <a:gd name="connsiteY26" fmla="*/ 1872729 h 2459619"/>
              <a:gd name="connsiteX27" fmla="*/ 661568 w 1147915"/>
              <a:gd name="connsiteY27" fmla="*/ 1831271 h 2459619"/>
              <a:gd name="connsiteX28" fmla="*/ 705790 w 1147915"/>
              <a:gd name="connsiteY28" fmla="*/ 1813208 h 2459619"/>
              <a:gd name="connsiteX29" fmla="*/ 285491 w 1147915"/>
              <a:gd name="connsiteY29" fmla="*/ 1813208 h 2459619"/>
              <a:gd name="connsiteX30" fmla="*/ 277070 w 1147915"/>
              <a:gd name="connsiteY30" fmla="*/ 1827641 h 2459619"/>
              <a:gd name="connsiteX31" fmla="*/ 252334 w 1147915"/>
              <a:gd name="connsiteY31" fmla="*/ 1813208 h 2459619"/>
              <a:gd name="connsiteX32" fmla="*/ 267741 w 1147915"/>
              <a:gd name="connsiteY32" fmla="*/ 2226468 h 2459619"/>
              <a:gd name="connsiteX33" fmla="*/ 267740 w 1147915"/>
              <a:gd name="connsiteY33" fmla="*/ 1999327 h 2459619"/>
              <a:gd name="connsiteX34" fmla="*/ 396304 w 1147915"/>
              <a:gd name="connsiteY34" fmla="*/ 2074344 h 2459619"/>
              <a:gd name="connsiteX35" fmla="*/ 381691 w 1147915"/>
              <a:gd name="connsiteY35" fmla="*/ 2078660 h 2459619"/>
              <a:gd name="connsiteX36" fmla="*/ 333104 w 1147915"/>
              <a:gd name="connsiteY36" fmla="*/ 2112512 h 2459619"/>
              <a:gd name="connsiteX37" fmla="*/ 293991 w 1147915"/>
              <a:gd name="connsiteY37" fmla="*/ 2162601 h 2459619"/>
              <a:gd name="connsiteX38" fmla="*/ 270449 w 1147915"/>
              <a:gd name="connsiteY38" fmla="*/ 2213537 h 2459619"/>
              <a:gd name="connsiteX39" fmla="*/ 616646 w 1147915"/>
              <a:gd name="connsiteY39" fmla="*/ 2459619 h 2459619"/>
              <a:gd name="connsiteX40" fmla="*/ 534903 w 1147915"/>
              <a:gd name="connsiteY40" fmla="*/ 2411922 h 2459619"/>
              <a:gd name="connsiteX41" fmla="*/ 478924 w 1147915"/>
              <a:gd name="connsiteY41" fmla="*/ 2370197 h 2459619"/>
              <a:gd name="connsiteX42" fmla="*/ 453037 w 1147915"/>
              <a:gd name="connsiteY42" fmla="*/ 2329140 h 2459619"/>
              <a:gd name="connsiteX43" fmla="*/ 449380 w 1147915"/>
              <a:gd name="connsiteY43" fmla="*/ 2284577 h 2459619"/>
              <a:gd name="connsiteX44" fmla="*/ 467108 w 1147915"/>
              <a:gd name="connsiteY44" fmla="*/ 2237251 h 2459619"/>
              <a:gd name="connsiteX45" fmla="*/ 497717 w 1147915"/>
              <a:gd name="connsiteY45" fmla="*/ 2200324 h 2459619"/>
              <a:gd name="connsiteX46" fmla="*/ 538030 w 1147915"/>
              <a:gd name="connsiteY46" fmla="*/ 2178535 h 2459619"/>
              <a:gd name="connsiteX47" fmla="*/ 586025 w 1147915"/>
              <a:gd name="connsiteY47" fmla="*/ 2176056 h 2459619"/>
              <a:gd name="connsiteX48" fmla="*/ 646796 w 1147915"/>
              <a:gd name="connsiteY48" fmla="*/ 2200394 h 2459619"/>
              <a:gd name="connsiteX49" fmla="*/ 737143 w 1147915"/>
              <a:gd name="connsiteY49" fmla="*/ 2253111 h 24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47915" h="2459619">
                <a:moveTo>
                  <a:pt x="649" y="1813208"/>
                </a:moveTo>
                <a:lnTo>
                  <a:pt x="649" y="1791987"/>
                </a:lnTo>
                <a:lnTo>
                  <a:pt x="0" y="1793237"/>
                </a:lnTo>
                <a:lnTo>
                  <a:pt x="0" y="236287"/>
                </a:lnTo>
                <a:lnTo>
                  <a:pt x="649" y="236287"/>
                </a:lnTo>
                <a:lnTo>
                  <a:pt x="649" y="494"/>
                </a:lnTo>
                <a:lnTo>
                  <a:pt x="267741" y="494"/>
                </a:lnTo>
                <a:lnTo>
                  <a:pt x="267741" y="0"/>
                </a:lnTo>
                <a:lnTo>
                  <a:pt x="980813" y="1"/>
                </a:lnTo>
                <a:lnTo>
                  <a:pt x="980813" y="494"/>
                </a:lnTo>
                <a:lnTo>
                  <a:pt x="1146304" y="494"/>
                </a:lnTo>
                <a:lnTo>
                  <a:pt x="1146304" y="236288"/>
                </a:lnTo>
                <a:lnTo>
                  <a:pt x="1147915" y="236288"/>
                </a:lnTo>
                <a:lnTo>
                  <a:pt x="1147915" y="1883916"/>
                </a:lnTo>
                <a:lnTo>
                  <a:pt x="1147802" y="1881837"/>
                </a:lnTo>
                <a:cubicBezTo>
                  <a:pt x="1143245" y="1868467"/>
                  <a:pt x="1134206" y="1857838"/>
                  <a:pt x="1120684" y="1849948"/>
                </a:cubicBezTo>
                <a:lnTo>
                  <a:pt x="1057719" y="1813208"/>
                </a:lnTo>
                <a:lnTo>
                  <a:pt x="728278" y="1813208"/>
                </a:lnTo>
                <a:lnTo>
                  <a:pt x="760222" y="1814687"/>
                </a:lnTo>
                <a:cubicBezTo>
                  <a:pt x="778337" y="1818941"/>
                  <a:pt x="798662" y="1827642"/>
                  <a:pt x="821198" y="1840792"/>
                </a:cubicBezTo>
                <a:lnTo>
                  <a:pt x="937973" y="1908930"/>
                </a:lnTo>
                <a:lnTo>
                  <a:pt x="806000" y="2135106"/>
                </a:lnTo>
                <a:lnTo>
                  <a:pt x="710122" y="2079161"/>
                </a:lnTo>
                <a:cubicBezTo>
                  <a:pt x="680620" y="2061947"/>
                  <a:pt x="658204" y="2045298"/>
                  <a:pt x="642874" y="2029212"/>
                </a:cubicBezTo>
                <a:cubicBezTo>
                  <a:pt x="627544" y="2013127"/>
                  <a:pt x="616806" y="1996701"/>
                  <a:pt x="610662" y="1979933"/>
                </a:cubicBezTo>
                <a:cubicBezTo>
                  <a:pt x="604518" y="1963167"/>
                  <a:pt x="602616" y="1945717"/>
                  <a:pt x="604957" y="1927585"/>
                </a:cubicBezTo>
                <a:cubicBezTo>
                  <a:pt x="607298" y="1909453"/>
                  <a:pt x="613848" y="1891168"/>
                  <a:pt x="624607" y="1872729"/>
                </a:cubicBezTo>
                <a:cubicBezTo>
                  <a:pt x="634887" y="1855111"/>
                  <a:pt x="647208" y="1841291"/>
                  <a:pt x="661568" y="1831271"/>
                </a:cubicBezTo>
                <a:lnTo>
                  <a:pt x="705790" y="1813208"/>
                </a:lnTo>
                <a:lnTo>
                  <a:pt x="285491" y="1813208"/>
                </a:lnTo>
                <a:lnTo>
                  <a:pt x="277070" y="1827641"/>
                </a:lnTo>
                <a:lnTo>
                  <a:pt x="252334" y="1813208"/>
                </a:lnTo>
                <a:close/>
                <a:moveTo>
                  <a:pt x="267741" y="2226468"/>
                </a:moveTo>
                <a:lnTo>
                  <a:pt x="267740" y="1999327"/>
                </a:lnTo>
                <a:lnTo>
                  <a:pt x="396304" y="2074344"/>
                </a:lnTo>
                <a:lnTo>
                  <a:pt x="381691" y="2078660"/>
                </a:lnTo>
                <a:cubicBezTo>
                  <a:pt x="364138" y="2087092"/>
                  <a:pt x="347943" y="2098376"/>
                  <a:pt x="333104" y="2112512"/>
                </a:cubicBezTo>
                <a:cubicBezTo>
                  <a:pt x="318265" y="2126647"/>
                  <a:pt x="305227" y="2143344"/>
                  <a:pt x="293991" y="2162601"/>
                </a:cubicBezTo>
                <a:cubicBezTo>
                  <a:pt x="283949" y="2179810"/>
                  <a:pt x="276102" y="2196789"/>
                  <a:pt x="270449" y="2213537"/>
                </a:cubicBezTo>
                <a:close/>
                <a:moveTo>
                  <a:pt x="616646" y="2459619"/>
                </a:moveTo>
                <a:lnTo>
                  <a:pt x="534903" y="2411922"/>
                </a:lnTo>
                <a:cubicBezTo>
                  <a:pt x="509909" y="2397338"/>
                  <a:pt x="491249" y="2383430"/>
                  <a:pt x="478924" y="2370197"/>
                </a:cubicBezTo>
                <a:cubicBezTo>
                  <a:pt x="466598" y="2356962"/>
                  <a:pt x="457969" y="2343277"/>
                  <a:pt x="453037" y="2329140"/>
                </a:cubicBezTo>
                <a:cubicBezTo>
                  <a:pt x="448104" y="2315002"/>
                  <a:pt x="446885" y="2300147"/>
                  <a:pt x="449380" y="2284577"/>
                </a:cubicBezTo>
                <a:cubicBezTo>
                  <a:pt x="451874" y="2269006"/>
                  <a:pt x="457784" y="2253230"/>
                  <a:pt x="467108" y="2237251"/>
                </a:cubicBezTo>
                <a:cubicBezTo>
                  <a:pt x="475476" y="2222909"/>
                  <a:pt x="485679" y="2210601"/>
                  <a:pt x="497717" y="2200324"/>
                </a:cubicBezTo>
                <a:cubicBezTo>
                  <a:pt x="509755" y="2190047"/>
                  <a:pt x="523193" y="2182784"/>
                  <a:pt x="538030" y="2178535"/>
                </a:cubicBezTo>
                <a:cubicBezTo>
                  <a:pt x="552869" y="2174284"/>
                  <a:pt x="568866" y="2173458"/>
                  <a:pt x="586025" y="2176056"/>
                </a:cubicBezTo>
                <a:cubicBezTo>
                  <a:pt x="603184" y="2178654"/>
                  <a:pt x="623441" y="2186766"/>
                  <a:pt x="646796" y="2200394"/>
                </a:cubicBezTo>
                <a:lnTo>
                  <a:pt x="737143" y="2253111"/>
                </a:lnTo>
                <a:close/>
              </a:path>
            </a:pathLst>
          </a:custGeom>
          <a:gradFill flip="none" rotWithShape="1">
            <a:gsLst>
              <a:gs pos="23000">
                <a:schemeClr val="bg1"/>
              </a:gs>
              <a:gs pos="72000">
                <a:schemeClr val="tx1">
                  <a:lumMod val="11000"/>
                  <a:lumOff val="89000"/>
                  <a:alpha val="63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0" name="Freeform 19"/>
          <p:cNvSpPr/>
          <p:nvPr userDrawn="1"/>
        </p:nvSpPr>
        <p:spPr>
          <a:xfrm>
            <a:off x="471200" y="1892827"/>
            <a:ext cx="1053696" cy="1286964"/>
          </a:xfrm>
          <a:custGeom>
            <a:avLst/>
            <a:gdLst/>
            <a:ahLst/>
            <a:cxnLst/>
            <a:rect l="l" t="t" r="r" b="b"/>
            <a:pathLst>
              <a:path w="1053696" h="1286964">
                <a:moveTo>
                  <a:pt x="183589" y="515899"/>
                </a:moveTo>
                <a:lnTo>
                  <a:pt x="183589" y="777762"/>
                </a:lnTo>
                <a:lnTo>
                  <a:pt x="318790" y="777762"/>
                </a:lnTo>
                <a:cubicBezTo>
                  <a:pt x="344882" y="777762"/>
                  <a:pt x="366822" y="775034"/>
                  <a:pt x="384612" y="769579"/>
                </a:cubicBezTo>
                <a:cubicBezTo>
                  <a:pt x="402401" y="764123"/>
                  <a:pt x="417819" y="756058"/>
                  <a:pt x="430865" y="745385"/>
                </a:cubicBezTo>
                <a:cubicBezTo>
                  <a:pt x="443911" y="734711"/>
                  <a:pt x="454110" y="721428"/>
                  <a:pt x="461463" y="705536"/>
                </a:cubicBezTo>
                <a:cubicBezTo>
                  <a:pt x="468816" y="689644"/>
                  <a:pt x="472493" y="671498"/>
                  <a:pt x="472493" y="651100"/>
                </a:cubicBezTo>
                <a:cubicBezTo>
                  <a:pt x="472493" y="629752"/>
                  <a:pt x="468935" y="610658"/>
                  <a:pt x="461819" y="593817"/>
                </a:cubicBezTo>
                <a:cubicBezTo>
                  <a:pt x="454703" y="576976"/>
                  <a:pt x="444266" y="562863"/>
                  <a:pt x="430509" y="551478"/>
                </a:cubicBezTo>
                <a:cubicBezTo>
                  <a:pt x="416752" y="540092"/>
                  <a:pt x="399199" y="531316"/>
                  <a:pt x="377852" y="525149"/>
                </a:cubicBezTo>
                <a:cubicBezTo>
                  <a:pt x="356504" y="518982"/>
                  <a:pt x="328752" y="515899"/>
                  <a:pt x="294596" y="515899"/>
                </a:cubicBezTo>
                <a:close/>
                <a:moveTo>
                  <a:pt x="183589" y="140182"/>
                </a:moveTo>
                <a:lnTo>
                  <a:pt x="183589" y="379274"/>
                </a:lnTo>
                <a:lnTo>
                  <a:pt x="288192" y="379274"/>
                </a:lnTo>
                <a:cubicBezTo>
                  <a:pt x="315232" y="379274"/>
                  <a:pt x="336817" y="376072"/>
                  <a:pt x="352946" y="369668"/>
                </a:cubicBezTo>
                <a:cubicBezTo>
                  <a:pt x="369076" y="363264"/>
                  <a:pt x="382477" y="354488"/>
                  <a:pt x="393151" y="343339"/>
                </a:cubicBezTo>
                <a:cubicBezTo>
                  <a:pt x="403825" y="332191"/>
                  <a:pt x="411771" y="319146"/>
                  <a:pt x="416989" y="304202"/>
                </a:cubicBezTo>
                <a:cubicBezTo>
                  <a:pt x="422207" y="289259"/>
                  <a:pt x="424816" y="273486"/>
                  <a:pt x="424816" y="256882"/>
                </a:cubicBezTo>
                <a:cubicBezTo>
                  <a:pt x="424816" y="238381"/>
                  <a:pt x="421970" y="221777"/>
                  <a:pt x="416277" y="207071"/>
                </a:cubicBezTo>
                <a:cubicBezTo>
                  <a:pt x="410585" y="192365"/>
                  <a:pt x="402046" y="180149"/>
                  <a:pt x="390660" y="170424"/>
                </a:cubicBezTo>
                <a:cubicBezTo>
                  <a:pt x="379275" y="160699"/>
                  <a:pt x="364925" y="153228"/>
                  <a:pt x="347609" y="148009"/>
                </a:cubicBezTo>
                <a:cubicBezTo>
                  <a:pt x="330294" y="142791"/>
                  <a:pt x="307168" y="140182"/>
                  <a:pt x="278230" y="140182"/>
                </a:cubicBezTo>
                <a:close/>
                <a:moveTo>
                  <a:pt x="55504" y="0"/>
                </a:moveTo>
                <a:lnTo>
                  <a:pt x="286769" y="0"/>
                </a:lnTo>
                <a:cubicBezTo>
                  <a:pt x="343221" y="0"/>
                  <a:pt x="391016" y="4744"/>
                  <a:pt x="430153" y="14231"/>
                </a:cubicBezTo>
                <a:cubicBezTo>
                  <a:pt x="469290" y="23719"/>
                  <a:pt x="502260" y="38070"/>
                  <a:pt x="529063" y="57282"/>
                </a:cubicBezTo>
                <a:cubicBezTo>
                  <a:pt x="555866" y="76495"/>
                  <a:pt x="576384" y="100808"/>
                  <a:pt x="590616" y="130220"/>
                </a:cubicBezTo>
                <a:cubicBezTo>
                  <a:pt x="604847" y="159632"/>
                  <a:pt x="611963" y="194262"/>
                  <a:pt x="611963" y="234111"/>
                </a:cubicBezTo>
                <a:cubicBezTo>
                  <a:pt x="611963" y="256407"/>
                  <a:pt x="609117" y="277399"/>
                  <a:pt x="603424" y="297086"/>
                </a:cubicBezTo>
                <a:cubicBezTo>
                  <a:pt x="597731" y="316774"/>
                  <a:pt x="589430" y="334682"/>
                  <a:pt x="578519" y="350811"/>
                </a:cubicBezTo>
                <a:lnTo>
                  <a:pt x="568073" y="361904"/>
                </a:lnTo>
                <a:lnTo>
                  <a:pt x="1025944" y="361904"/>
                </a:lnTo>
                <a:cubicBezTo>
                  <a:pt x="1030213" y="361904"/>
                  <a:pt x="1034127" y="363208"/>
                  <a:pt x="1037685" y="365818"/>
                </a:cubicBezTo>
                <a:cubicBezTo>
                  <a:pt x="1041243" y="368427"/>
                  <a:pt x="1044208" y="372696"/>
                  <a:pt x="1046580" y="378626"/>
                </a:cubicBezTo>
                <a:cubicBezTo>
                  <a:pt x="1048952" y="384556"/>
                  <a:pt x="1050731" y="392502"/>
                  <a:pt x="1051917" y="402464"/>
                </a:cubicBezTo>
                <a:cubicBezTo>
                  <a:pt x="1053103" y="412426"/>
                  <a:pt x="1053696" y="424523"/>
                  <a:pt x="1053696" y="438755"/>
                </a:cubicBezTo>
                <a:cubicBezTo>
                  <a:pt x="1053696" y="452512"/>
                  <a:pt x="1053103" y="464253"/>
                  <a:pt x="1051917" y="473978"/>
                </a:cubicBezTo>
                <a:cubicBezTo>
                  <a:pt x="1050731" y="483703"/>
                  <a:pt x="1048952" y="491531"/>
                  <a:pt x="1046580" y="497461"/>
                </a:cubicBezTo>
                <a:cubicBezTo>
                  <a:pt x="1044208" y="503391"/>
                  <a:pt x="1041243" y="507779"/>
                  <a:pt x="1037685" y="510625"/>
                </a:cubicBezTo>
                <a:cubicBezTo>
                  <a:pt x="1034127" y="513471"/>
                  <a:pt x="1030213" y="514895"/>
                  <a:pt x="1025944" y="514895"/>
                </a:cubicBezTo>
                <a:lnTo>
                  <a:pt x="795391" y="514895"/>
                </a:lnTo>
                <a:lnTo>
                  <a:pt x="795391" y="1257077"/>
                </a:lnTo>
                <a:cubicBezTo>
                  <a:pt x="795391" y="1261821"/>
                  <a:pt x="793849" y="1266091"/>
                  <a:pt x="790765" y="1269886"/>
                </a:cubicBezTo>
                <a:cubicBezTo>
                  <a:pt x="787682" y="1273681"/>
                  <a:pt x="782582" y="1276764"/>
                  <a:pt x="775466" y="1279136"/>
                </a:cubicBezTo>
                <a:cubicBezTo>
                  <a:pt x="768350" y="1281508"/>
                  <a:pt x="758744" y="1283406"/>
                  <a:pt x="746647" y="1284829"/>
                </a:cubicBezTo>
                <a:cubicBezTo>
                  <a:pt x="734550" y="1286252"/>
                  <a:pt x="719488" y="1286964"/>
                  <a:pt x="701461" y="1286964"/>
                </a:cubicBezTo>
                <a:cubicBezTo>
                  <a:pt x="683435" y="1286964"/>
                  <a:pt x="668373" y="1286252"/>
                  <a:pt x="656276" y="1284829"/>
                </a:cubicBezTo>
                <a:cubicBezTo>
                  <a:pt x="644179" y="1283406"/>
                  <a:pt x="634572" y="1281508"/>
                  <a:pt x="627457" y="1279136"/>
                </a:cubicBezTo>
                <a:cubicBezTo>
                  <a:pt x="620341" y="1276764"/>
                  <a:pt x="615241" y="1273681"/>
                  <a:pt x="612158" y="1269886"/>
                </a:cubicBezTo>
                <a:cubicBezTo>
                  <a:pt x="609074" y="1266091"/>
                  <a:pt x="607532" y="1261821"/>
                  <a:pt x="607532" y="1257077"/>
                </a:cubicBezTo>
                <a:lnTo>
                  <a:pt x="607532" y="811809"/>
                </a:lnTo>
                <a:lnTo>
                  <a:pt x="558950" y="856748"/>
                </a:lnTo>
                <a:cubicBezTo>
                  <a:pt x="536891" y="871454"/>
                  <a:pt x="512578" y="883551"/>
                  <a:pt x="486013" y="893038"/>
                </a:cubicBezTo>
                <a:cubicBezTo>
                  <a:pt x="459447" y="902526"/>
                  <a:pt x="431102" y="909523"/>
                  <a:pt x="400978" y="914030"/>
                </a:cubicBezTo>
                <a:cubicBezTo>
                  <a:pt x="370855" y="918537"/>
                  <a:pt x="337291" y="920790"/>
                  <a:pt x="300289" y="920790"/>
                </a:cubicBezTo>
                <a:lnTo>
                  <a:pt x="55504" y="920790"/>
                </a:lnTo>
                <a:cubicBezTo>
                  <a:pt x="39849" y="920790"/>
                  <a:pt x="26685" y="916165"/>
                  <a:pt x="16011" y="906914"/>
                </a:cubicBezTo>
                <a:cubicBezTo>
                  <a:pt x="5337" y="897664"/>
                  <a:pt x="0" y="882602"/>
                  <a:pt x="0" y="861729"/>
                </a:cubicBezTo>
                <a:lnTo>
                  <a:pt x="0" y="59061"/>
                </a:lnTo>
                <a:cubicBezTo>
                  <a:pt x="0" y="38188"/>
                  <a:pt x="5337" y="23126"/>
                  <a:pt x="16011" y="13876"/>
                </a:cubicBezTo>
                <a:cubicBezTo>
                  <a:pt x="26685" y="4625"/>
                  <a:pt x="39849" y="0"/>
                  <a:pt x="55504" y="0"/>
                </a:cubicBezTo>
                <a:close/>
              </a:path>
            </a:pathLst>
          </a:cu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lvl="0"/>
            <a:endParaRPr lang="en-US" sz="8625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02" y="2915445"/>
            <a:ext cx="324036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02" y="5330034"/>
            <a:ext cx="3240360" cy="90656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solidFill>
                  <a:srgbClr val="D3565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607B8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3 - Title and Content (dark)">
    <p:bg>
      <p:bgPr>
        <a:solidFill>
          <a:srgbClr val="60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65126"/>
            <a:ext cx="762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413500"/>
            <a:ext cx="9144000" cy="444500"/>
          </a:xfrm>
          <a:custGeom>
            <a:avLst/>
            <a:gdLst>
              <a:gd name="connsiteX0" fmla="*/ 11544300 w 12192000"/>
              <a:gd name="connsiteY0" fmla="*/ 0 h 444500"/>
              <a:gd name="connsiteX1" fmla="*/ 12192000 w 12192000"/>
              <a:gd name="connsiteY1" fmla="*/ 0 h 444500"/>
              <a:gd name="connsiteX2" fmla="*/ 12192000 w 12192000"/>
              <a:gd name="connsiteY2" fmla="*/ 444500 h 444500"/>
              <a:gd name="connsiteX3" fmla="*/ 11286490 w 12192000"/>
              <a:gd name="connsiteY3" fmla="*/ 444500 h 444500"/>
              <a:gd name="connsiteX4" fmla="*/ 0 w 12192000"/>
              <a:gd name="connsiteY4" fmla="*/ 0 h 444500"/>
              <a:gd name="connsiteX5" fmla="*/ 10718800 w 12192000"/>
              <a:gd name="connsiteY5" fmla="*/ 0 h 444500"/>
              <a:gd name="connsiteX6" fmla="*/ 10976610 w 12192000"/>
              <a:gd name="connsiteY6" fmla="*/ 444500 h 444500"/>
              <a:gd name="connsiteX7" fmla="*/ 0 w 12192000"/>
              <a:gd name="connsiteY7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450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endParaRPr lang="en-US" sz="8625" b="1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53189"/>
            <a:ext cx="162109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fld id="{1B94E2D5-6837-445E-B623-7F92FCF6CC7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1334" y="6453189"/>
            <a:ext cx="4081332" cy="365125"/>
          </a:xfrm>
        </p:spPr>
        <p:txBody>
          <a:bodyPr/>
          <a:lstStyle>
            <a:lvl1pPr>
              <a:defRPr>
                <a:solidFill>
                  <a:srgbClr val="607B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9480" y="6453189"/>
            <a:ext cx="432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F1C346-55E7-4194-832C-73081165A4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linhpham.me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feeds.feedburner.com/showeet" TargetMode="External"/><Relationship Id="rId12" Type="http://schemas.openxmlformats.org/officeDocument/2006/relationships/image" Target="../media/image1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hyperlink" Target="https://twitter.com/showeet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hyperlink" Target="https://www.facebook.com/pages/Neetwork/240707325947259" TargetMode="External"/><Relationship Id="rId9" Type="http://schemas.openxmlformats.org/officeDocument/2006/relationships/hyperlink" Target="http://pinterest.com/showeet" TargetMode="External"/><Relationship Id="rId14" Type="http://schemas.openxmlformats.org/officeDocument/2006/relationships/image" Target="../media/image1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EC6B-438E-4571-8270-05B71C1A992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DE24D-1673-4CD9-BEF1-BC417E3184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creative PowerPoint and Impress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5696" y="332655"/>
            <a:ext cx="5256584" cy="1223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</a:t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76924" y="2980612"/>
            <a:ext cx="70568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charset="0"/>
                <a:cs typeface="Times New Roman" panose="02020603050405020304" charset="0"/>
              </a:rPr>
              <a:t>Tên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latin typeface="Times New Roman" panose="02020603050405020304" charset="0"/>
                <a:cs typeface="Times New Roman" panose="02020603050405020304" charset="0"/>
              </a:rPr>
              <a:t>tài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Phần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mềm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quản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ly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́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cửa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hàng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vật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liệu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dựng</a:t>
            </a:r>
            <a:endParaRPr lang="en-US" sz="32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b="1" dirty="0">
              <a:solidFill>
                <a:srgbClr val="2A9A7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5004048" y="4011346"/>
            <a:ext cx="4387381" cy="2209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GVBM: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Ms. Cao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Luyên</a:t>
            </a:r>
            <a:endParaRPr lang="en-US" sz="1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THÀNH VIÊN CỦA NHÓM:</a:t>
            </a: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Phạm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Minh Hiếu-211202701-Trưởng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nhóm</a:t>
            </a:r>
            <a:endParaRPr lang="en-US" sz="1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Hoàng Văn Đức-211202383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Bùi Văn Mạnh-211213439</a:t>
            </a: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Nguyễn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Minh Quân-211200809</a:t>
            </a: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Nguyễn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Văn Thích-211202746</a:t>
            </a:r>
          </a:p>
        </p:txBody>
      </p:sp>
      <p:pic>
        <p:nvPicPr>
          <p:cNvPr id="9" name="Picture 8" descr="D:\TEACH\OU\Jobs\Web_code_version19\images\logo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1556385"/>
            <a:ext cx="1464042" cy="10307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2123729" y="81915"/>
            <a:ext cx="954630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lí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xuất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sz="5400" b="1" dirty="0">
              <a:solidFill>
                <a:srgbClr val="2A9A7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302000" y="29679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C:\Users\NEIL\Documents\Apowersoft\Apowersoft Online Screen Recorder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302000" y="29679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C:\Users\NEIL\Documents\Apowersoft\Apowersoft Online Screen Recorder</a:t>
            </a:r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6A2E16B8-9E88-605E-AC9E-839DB8EFCA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0" y="1340768"/>
            <a:ext cx="7752940" cy="483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835696" y="58420"/>
            <a:ext cx="937799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Chi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tiết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xuất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sz="5400" b="1" dirty="0">
              <a:solidFill>
                <a:srgbClr val="2A9A7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302000" y="29679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C:\Users\NEIL\Documents\Apowersoft\Apowersoft Online Screen Recorder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302000" y="29679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C:\Users\NEIL\Documents\Apowersoft\Apowersoft Online Screen Recorder</a:t>
            </a:r>
          </a:p>
        </p:txBody>
      </p:sp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22AC563C-7593-6901-5C15-203618DAA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5" y="980440"/>
            <a:ext cx="7747030" cy="519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467544" y="39686"/>
            <a:ext cx="1113062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A9A72"/>
                </a:solidFill>
              </a:rPr>
              <a:t>Danh </a:t>
            </a:r>
            <a:r>
              <a:rPr lang="en-US" sz="5400" b="1" dirty="0" err="1">
                <a:solidFill>
                  <a:srgbClr val="2A9A72"/>
                </a:solidFill>
              </a:rPr>
              <a:t>sách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hóa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đơn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xuất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kho</a:t>
            </a:r>
            <a:endParaRPr lang="en-US" sz="5400" b="1" dirty="0">
              <a:solidFill>
                <a:srgbClr val="2A9A72"/>
              </a:solidFill>
            </a:endParaRPr>
          </a:p>
        </p:txBody>
      </p:sp>
      <p:pic>
        <p:nvPicPr>
          <p:cNvPr id="8196" name="Picture 4" descr="Không có mô tả.">
            <a:extLst>
              <a:ext uri="{FF2B5EF4-FFF2-40B4-BE49-F238E27FC236}">
                <a16:creationId xmlns:a16="http://schemas.microsoft.com/office/drawing/2014/main" id="{31D766B5-4296-44C5-941B-C5260B1B65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0" y="1484784"/>
            <a:ext cx="7752940" cy="46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043940" y="188595"/>
            <a:ext cx="8682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hóa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xuất</a:t>
            </a:r>
            <a:endParaRPr lang="en-US" sz="5400" b="1" dirty="0">
              <a:solidFill>
                <a:srgbClr val="2A9A7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218" name="Picture 2" descr="Không có mô tả.">
            <a:extLst>
              <a:ext uri="{FF2B5EF4-FFF2-40B4-BE49-F238E27FC236}">
                <a16:creationId xmlns:a16="http://schemas.microsoft.com/office/drawing/2014/main" id="{765C342D-03EB-3214-F95D-FE7344466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8" y="1556792"/>
            <a:ext cx="7769204" cy="46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691680" y="188595"/>
            <a:ext cx="8034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lí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nhập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sz="5400" b="1" dirty="0">
              <a:solidFill>
                <a:srgbClr val="2A9A7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01D2A5A5-86DF-9837-3490-B9585C96B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" y="1268760"/>
            <a:ext cx="7665720" cy="49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50C5-7B2F-E3BF-7B0E-3CED82B9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365125"/>
            <a:ext cx="4392488" cy="975643"/>
          </a:xfrm>
        </p:spPr>
        <p:txBody>
          <a:bodyPr/>
          <a:lstStyle/>
          <a:p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Chi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tiết</a:t>
            </a:r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nhập</a:t>
            </a:r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dirty="0"/>
          </a:p>
        </p:txBody>
      </p:sp>
      <p:pic>
        <p:nvPicPr>
          <p:cNvPr id="11266" name="Picture 2" descr="Không có mô tả.">
            <a:extLst>
              <a:ext uri="{FF2B5EF4-FFF2-40B4-BE49-F238E27FC236}">
                <a16:creationId xmlns:a16="http://schemas.microsoft.com/office/drawing/2014/main" id="{389360F9-0E23-1C44-EEA1-52D0AE7631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8" y="1556792"/>
            <a:ext cx="7761583" cy="46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2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85CA-C54D-F267-4121-36522AC4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365125"/>
            <a:ext cx="4536504" cy="975643"/>
          </a:xfrm>
        </p:spPr>
        <p:txBody>
          <a:bodyPr/>
          <a:lstStyle/>
          <a:p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Chi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tiết</a:t>
            </a:r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nhập</a:t>
            </a:r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dirty="0"/>
          </a:p>
        </p:txBody>
      </p:sp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1D527FF7-0B50-2270-2E5F-069AB543BE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5" y="1556792"/>
            <a:ext cx="7747030" cy="46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0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58C-485F-7878-F87C-9037CF74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872" y="365125"/>
            <a:ext cx="2304256" cy="83162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4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cáo</a:t>
            </a:r>
            <a:endParaRPr lang="en-US" dirty="0"/>
          </a:p>
        </p:txBody>
      </p:sp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3FA814F4-213E-634D-DAC0-FA507C7E48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12" y="1484784"/>
            <a:ext cx="7714176" cy="46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8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56865" y="2176145"/>
            <a:ext cx="7886700" cy="4351338"/>
          </a:xfrm>
        </p:spPr>
        <p:txBody>
          <a:bodyPr anchor="ctr"/>
          <a:lstStyle/>
          <a:p>
            <a:r>
              <a:rPr lang="en-US" dirty="0"/>
              <a:t>for your listening:)</a:t>
            </a:r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3049905" y="257810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222A35"/>
                </a:solidFill>
              </a:rPr>
              <a:t>T</a:t>
            </a:r>
            <a:r>
              <a:rPr lang="en-US" dirty="0"/>
              <a:t>hank          ou!</a:t>
            </a:r>
          </a:p>
        </p:txBody>
      </p:sp>
      <p:sp>
        <p:nvSpPr>
          <p:cNvPr id="21" name="Rectangle 7"/>
          <p:cNvSpPr/>
          <p:nvPr/>
        </p:nvSpPr>
        <p:spPr>
          <a:xfrm>
            <a:off x="2445385" y="2736850"/>
            <a:ext cx="969010" cy="969010"/>
          </a:xfrm>
          <a:prstGeom prst="rect">
            <a:avLst/>
          </a:prstGeom>
          <a:solidFill>
            <a:srgbClr val="16A0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491740" y="2960370"/>
            <a:ext cx="470535" cy="617855"/>
          </a:xfrm>
          <a:custGeom>
            <a:avLst/>
            <a:gdLst/>
            <a:ahLst/>
            <a:cxnLst/>
            <a:rect l="l" t="t" r="r" b="b"/>
            <a:pathLst>
              <a:path w="1468794" h="1928720">
                <a:moveTo>
                  <a:pt x="57861" y="0"/>
                </a:moveTo>
                <a:lnTo>
                  <a:pt x="1410932" y="0"/>
                </a:lnTo>
                <a:cubicBezTo>
                  <a:pt x="1419834" y="0"/>
                  <a:pt x="1427994" y="2720"/>
                  <a:pt x="1435412" y="8160"/>
                </a:cubicBezTo>
                <a:cubicBezTo>
                  <a:pt x="1442830" y="13600"/>
                  <a:pt x="1449012" y="22501"/>
                  <a:pt x="1453957" y="34865"/>
                </a:cubicBezTo>
                <a:cubicBezTo>
                  <a:pt x="1458903" y="47229"/>
                  <a:pt x="1462612" y="63796"/>
                  <a:pt x="1465085" y="84567"/>
                </a:cubicBezTo>
                <a:cubicBezTo>
                  <a:pt x="1467558" y="105338"/>
                  <a:pt x="1468794" y="130559"/>
                  <a:pt x="1468794" y="160232"/>
                </a:cubicBezTo>
                <a:cubicBezTo>
                  <a:pt x="1468794" y="188915"/>
                  <a:pt x="1467558" y="213395"/>
                  <a:pt x="1465085" y="233672"/>
                </a:cubicBezTo>
                <a:cubicBezTo>
                  <a:pt x="1462612" y="253948"/>
                  <a:pt x="1458903" y="270268"/>
                  <a:pt x="1453957" y="282631"/>
                </a:cubicBezTo>
                <a:cubicBezTo>
                  <a:pt x="1449012" y="294995"/>
                  <a:pt x="1442830" y="304144"/>
                  <a:pt x="1435412" y="310079"/>
                </a:cubicBezTo>
                <a:cubicBezTo>
                  <a:pt x="1427994" y="316013"/>
                  <a:pt x="1419834" y="318980"/>
                  <a:pt x="1410932" y="318980"/>
                </a:cubicBezTo>
                <a:lnTo>
                  <a:pt x="930236" y="318980"/>
                </a:lnTo>
                <a:lnTo>
                  <a:pt x="930236" y="1866407"/>
                </a:lnTo>
                <a:cubicBezTo>
                  <a:pt x="930236" y="1876298"/>
                  <a:pt x="927021" y="1885200"/>
                  <a:pt x="920592" y="1893112"/>
                </a:cubicBezTo>
                <a:cubicBezTo>
                  <a:pt x="914163" y="1901025"/>
                  <a:pt x="903531" y="1907454"/>
                  <a:pt x="888694" y="1912400"/>
                </a:cubicBezTo>
                <a:cubicBezTo>
                  <a:pt x="873858" y="1917345"/>
                  <a:pt x="853829" y="1921301"/>
                  <a:pt x="828607" y="1924269"/>
                </a:cubicBezTo>
                <a:cubicBezTo>
                  <a:pt x="803386" y="1927236"/>
                  <a:pt x="771982" y="1928720"/>
                  <a:pt x="734397" y="1928720"/>
                </a:cubicBezTo>
                <a:cubicBezTo>
                  <a:pt x="696811" y="1928720"/>
                  <a:pt x="665408" y="1927236"/>
                  <a:pt x="640186" y="1924269"/>
                </a:cubicBezTo>
                <a:cubicBezTo>
                  <a:pt x="614964" y="1921301"/>
                  <a:pt x="594935" y="1917345"/>
                  <a:pt x="580099" y="1912400"/>
                </a:cubicBezTo>
                <a:cubicBezTo>
                  <a:pt x="565263" y="1907454"/>
                  <a:pt x="554630" y="1901025"/>
                  <a:pt x="548201" y="1893112"/>
                </a:cubicBezTo>
                <a:cubicBezTo>
                  <a:pt x="541772" y="1885200"/>
                  <a:pt x="538558" y="1876298"/>
                  <a:pt x="538558" y="1866407"/>
                </a:cubicBezTo>
                <a:lnTo>
                  <a:pt x="538558" y="318980"/>
                </a:lnTo>
                <a:lnTo>
                  <a:pt x="57861" y="318980"/>
                </a:lnTo>
                <a:cubicBezTo>
                  <a:pt x="47970" y="318980"/>
                  <a:pt x="39563" y="316013"/>
                  <a:pt x="32640" y="310079"/>
                </a:cubicBezTo>
                <a:cubicBezTo>
                  <a:pt x="25716" y="304144"/>
                  <a:pt x="19781" y="294995"/>
                  <a:pt x="14836" y="282631"/>
                </a:cubicBezTo>
                <a:cubicBezTo>
                  <a:pt x="9891" y="270268"/>
                  <a:pt x="6181" y="253948"/>
                  <a:pt x="3709" y="233672"/>
                </a:cubicBezTo>
                <a:cubicBezTo>
                  <a:pt x="1236" y="213395"/>
                  <a:pt x="0" y="188915"/>
                  <a:pt x="0" y="160232"/>
                </a:cubicBezTo>
                <a:cubicBezTo>
                  <a:pt x="0" y="130559"/>
                  <a:pt x="1236" y="105338"/>
                  <a:pt x="3709" y="84567"/>
                </a:cubicBezTo>
                <a:cubicBezTo>
                  <a:pt x="6181" y="63796"/>
                  <a:pt x="9891" y="47229"/>
                  <a:pt x="14836" y="34865"/>
                </a:cubicBezTo>
                <a:cubicBezTo>
                  <a:pt x="19781" y="22501"/>
                  <a:pt x="25716" y="13600"/>
                  <a:pt x="32640" y="8160"/>
                </a:cubicBezTo>
                <a:cubicBezTo>
                  <a:pt x="39563" y="2720"/>
                  <a:pt x="47970" y="0"/>
                  <a:pt x="5786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2707005" y="2938145"/>
            <a:ext cx="707390" cy="767715"/>
          </a:xfrm>
          <a:custGeom>
            <a:avLst/>
            <a:gdLst>
              <a:gd name="connsiteX0" fmla="*/ 0 w 2209529"/>
              <a:gd name="connsiteY0" fmla="*/ 293050 h 2397284"/>
              <a:gd name="connsiteX1" fmla="*/ 22306 w 2209529"/>
              <a:gd name="connsiteY1" fmla="*/ 300922 h 2397284"/>
              <a:gd name="connsiteX2" fmla="*/ 503003 w 2209529"/>
              <a:gd name="connsiteY2" fmla="*/ 300922 h 2397284"/>
              <a:gd name="connsiteX3" fmla="*/ 503003 w 2209529"/>
              <a:gd name="connsiteY3" fmla="*/ 729388 h 2397284"/>
              <a:gd name="connsiteX4" fmla="*/ 1406731 w 2209529"/>
              <a:gd name="connsiteY4" fmla="*/ 0 h 2397284"/>
              <a:gd name="connsiteX5" fmla="*/ 2209529 w 2209529"/>
              <a:gd name="connsiteY5" fmla="*/ 696401 h 2397284"/>
              <a:gd name="connsiteX6" fmla="*/ 2209529 w 2209529"/>
              <a:gd name="connsiteY6" fmla="*/ 2397284 h 2397284"/>
              <a:gd name="connsiteX7" fmla="*/ 1115822 w 2209529"/>
              <a:gd name="connsiteY7" fmla="*/ 2397284 h 2397284"/>
              <a:gd name="connsiteX8" fmla="*/ 516470 w 2209529"/>
              <a:gd name="connsiteY8" fmla="*/ 1877366 h 2397284"/>
              <a:gd name="connsiteX9" fmla="*/ 544544 w 2209529"/>
              <a:gd name="connsiteY9" fmla="*/ 1894342 h 2397284"/>
              <a:gd name="connsiteX10" fmla="*/ 604631 w 2209529"/>
              <a:gd name="connsiteY10" fmla="*/ 1906211 h 2397284"/>
              <a:gd name="connsiteX11" fmla="*/ 698842 w 2209529"/>
              <a:gd name="connsiteY11" fmla="*/ 1910662 h 2397284"/>
              <a:gd name="connsiteX12" fmla="*/ 793052 w 2209529"/>
              <a:gd name="connsiteY12" fmla="*/ 1906211 h 2397284"/>
              <a:gd name="connsiteX13" fmla="*/ 853139 w 2209529"/>
              <a:gd name="connsiteY13" fmla="*/ 1894342 h 2397284"/>
              <a:gd name="connsiteX14" fmla="*/ 885037 w 2209529"/>
              <a:gd name="connsiteY14" fmla="*/ 1875054 h 2397284"/>
              <a:gd name="connsiteX15" fmla="*/ 894681 w 2209529"/>
              <a:gd name="connsiteY15" fmla="*/ 1848349 h 2397284"/>
              <a:gd name="connsiteX16" fmla="*/ 894681 w 2209529"/>
              <a:gd name="connsiteY16" fmla="*/ 300922 h 2397284"/>
              <a:gd name="connsiteX17" fmla="*/ 1375377 w 2209529"/>
              <a:gd name="connsiteY17" fmla="*/ 300922 h 2397284"/>
              <a:gd name="connsiteX18" fmla="*/ 1399857 w 2209529"/>
              <a:gd name="connsiteY18" fmla="*/ 292021 h 2397284"/>
              <a:gd name="connsiteX19" fmla="*/ 1418402 w 2209529"/>
              <a:gd name="connsiteY19" fmla="*/ 264573 h 2397284"/>
              <a:gd name="connsiteX20" fmla="*/ 1429530 w 2209529"/>
              <a:gd name="connsiteY20" fmla="*/ 215614 h 2397284"/>
              <a:gd name="connsiteX21" fmla="*/ 1433239 w 2209529"/>
              <a:gd name="connsiteY21" fmla="*/ 142174 h 2397284"/>
              <a:gd name="connsiteX22" fmla="*/ 1429530 w 2209529"/>
              <a:gd name="connsiteY22" fmla="*/ 66509 h 2397284"/>
              <a:gd name="connsiteX23" fmla="*/ 1418402 w 2209529"/>
              <a:gd name="connsiteY23" fmla="*/ 16807 h 239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09529" h="2397284">
                <a:moveTo>
                  <a:pt x="0" y="293050"/>
                </a:moveTo>
                <a:lnTo>
                  <a:pt x="22306" y="300922"/>
                </a:lnTo>
                <a:lnTo>
                  <a:pt x="503003" y="300922"/>
                </a:lnTo>
                <a:lnTo>
                  <a:pt x="503003" y="729388"/>
                </a:lnTo>
                <a:close/>
                <a:moveTo>
                  <a:pt x="1406731" y="0"/>
                </a:moveTo>
                <a:lnTo>
                  <a:pt x="2209529" y="696401"/>
                </a:lnTo>
                <a:lnTo>
                  <a:pt x="2209529" y="2397284"/>
                </a:lnTo>
                <a:lnTo>
                  <a:pt x="1115822" y="2397284"/>
                </a:lnTo>
                <a:lnTo>
                  <a:pt x="516470" y="1877366"/>
                </a:lnTo>
                <a:lnTo>
                  <a:pt x="544544" y="1894342"/>
                </a:lnTo>
                <a:cubicBezTo>
                  <a:pt x="559380" y="1899287"/>
                  <a:pt x="579409" y="1903243"/>
                  <a:pt x="604631" y="1906211"/>
                </a:cubicBezTo>
                <a:cubicBezTo>
                  <a:pt x="629853" y="1909178"/>
                  <a:pt x="661256" y="1910662"/>
                  <a:pt x="698842" y="1910662"/>
                </a:cubicBezTo>
                <a:cubicBezTo>
                  <a:pt x="736427" y="1910662"/>
                  <a:pt x="767831" y="1909178"/>
                  <a:pt x="793052" y="1906211"/>
                </a:cubicBezTo>
                <a:cubicBezTo>
                  <a:pt x="818274" y="1903243"/>
                  <a:pt x="838303" y="1899287"/>
                  <a:pt x="853139" y="1894342"/>
                </a:cubicBezTo>
                <a:cubicBezTo>
                  <a:pt x="867976" y="1889396"/>
                  <a:pt x="878608" y="1882967"/>
                  <a:pt x="885037" y="1875054"/>
                </a:cubicBezTo>
                <a:cubicBezTo>
                  <a:pt x="891466" y="1867142"/>
                  <a:pt x="894681" y="1858240"/>
                  <a:pt x="894681" y="1848349"/>
                </a:cubicBezTo>
                <a:lnTo>
                  <a:pt x="894681" y="300922"/>
                </a:lnTo>
                <a:lnTo>
                  <a:pt x="1375377" y="300922"/>
                </a:lnTo>
                <a:cubicBezTo>
                  <a:pt x="1384279" y="300922"/>
                  <a:pt x="1392439" y="297955"/>
                  <a:pt x="1399857" y="292021"/>
                </a:cubicBezTo>
                <a:cubicBezTo>
                  <a:pt x="1407275" y="286086"/>
                  <a:pt x="1413457" y="276937"/>
                  <a:pt x="1418402" y="264573"/>
                </a:cubicBezTo>
                <a:cubicBezTo>
                  <a:pt x="1423348" y="252210"/>
                  <a:pt x="1427057" y="235890"/>
                  <a:pt x="1429530" y="215614"/>
                </a:cubicBezTo>
                <a:cubicBezTo>
                  <a:pt x="1432003" y="195337"/>
                  <a:pt x="1433239" y="170857"/>
                  <a:pt x="1433239" y="142174"/>
                </a:cubicBezTo>
                <a:cubicBezTo>
                  <a:pt x="1433239" y="112501"/>
                  <a:pt x="1432003" y="87280"/>
                  <a:pt x="1429530" y="66509"/>
                </a:cubicBezTo>
                <a:cubicBezTo>
                  <a:pt x="1427057" y="45738"/>
                  <a:pt x="1423348" y="29171"/>
                  <a:pt x="1418402" y="16807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>
              <a:defRPr/>
            </a:pPr>
            <a:endParaRPr lang="en-US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4757802" y="2728735"/>
            <a:ext cx="968870" cy="968870"/>
            <a:chOff x="1382807" y="174388"/>
            <a:chExt cx="3025589" cy="3025588"/>
          </a:xfrm>
        </p:grpSpPr>
        <p:sp>
          <p:nvSpPr>
            <p:cNvPr id="25" name="Rectangle 11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C0392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2540121" y="810818"/>
              <a:ext cx="1868275" cy="2389158"/>
            </a:xfrm>
            <a:custGeom>
              <a:avLst/>
              <a:gdLst>
                <a:gd name="connsiteX0" fmla="*/ 0 w 1868275"/>
                <a:gd name="connsiteY0" fmla="*/ 1718 h 2389158"/>
                <a:gd name="connsiteX1" fmla="*/ 506810 w 1868275"/>
                <a:gd name="connsiteY1" fmla="*/ 441359 h 2389158"/>
                <a:gd name="connsiteX2" fmla="*/ 476232 w 1868275"/>
                <a:gd name="connsiteY2" fmla="*/ 509406 h 2389158"/>
                <a:gd name="connsiteX3" fmla="*/ 418370 w 1868275"/>
                <a:gd name="connsiteY3" fmla="*/ 653319 h 2389158"/>
                <a:gd name="connsiteX4" fmla="*/ 360509 w 1868275"/>
                <a:gd name="connsiteY4" fmla="*/ 809100 h 2389158"/>
                <a:gd name="connsiteX5" fmla="*/ 357541 w 1868275"/>
                <a:gd name="connsiteY5" fmla="*/ 809100 h 2389158"/>
                <a:gd name="connsiteX6" fmla="*/ 295971 w 1868275"/>
                <a:gd name="connsiteY6" fmla="*/ 650351 h 2389158"/>
                <a:gd name="connsiteX7" fmla="*/ 234400 w 1868275"/>
                <a:gd name="connsiteY7" fmla="*/ 506439 h 2389158"/>
                <a:gd name="connsiteX8" fmla="*/ 20757 w 1868275"/>
                <a:gd name="connsiteY8" fmla="*/ 34645 h 2389158"/>
                <a:gd name="connsiteX9" fmla="*/ 1103694 w 1868275"/>
                <a:gd name="connsiteY9" fmla="*/ 0 h 2389158"/>
                <a:gd name="connsiteX10" fmla="*/ 1868275 w 1868275"/>
                <a:gd name="connsiteY10" fmla="*/ 663249 h 2389158"/>
                <a:gd name="connsiteX11" fmla="*/ 1868275 w 1868275"/>
                <a:gd name="connsiteY11" fmla="*/ 2389158 h 2389158"/>
                <a:gd name="connsiteX12" fmla="*/ 768108 w 1868275"/>
                <a:gd name="connsiteY12" fmla="*/ 2389158 h 2389158"/>
                <a:gd name="connsiteX13" fmla="*/ 176188 w 1868275"/>
                <a:gd name="connsiteY13" fmla="*/ 1875688 h 2389158"/>
                <a:gd name="connsiteX14" fmla="*/ 193600 w 1868275"/>
                <a:gd name="connsiteY14" fmla="*/ 1886216 h 2389158"/>
                <a:gd name="connsiteX15" fmla="*/ 253687 w 1868275"/>
                <a:gd name="connsiteY15" fmla="*/ 1898085 h 2389158"/>
                <a:gd name="connsiteX16" fmla="*/ 348639 w 1868275"/>
                <a:gd name="connsiteY16" fmla="*/ 1902536 h 2389158"/>
                <a:gd name="connsiteX17" fmla="*/ 442850 w 1868275"/>
                <a:gd name="connsiteY17" fmla="*/ 1898085 h 2389158"/>
                <a:gd name="connsiteX18" fmla="*/ 502937 w 1868275"/>
                <a:gd name="connsiteY18" fmla="*/ 1886216 h 2389158"/>
                <a:gd name="connsiteX19" fmla="*/ 534835 w 1868275"/>
                <a:gd name="connsiteY19" fmla="*/ 1866928 h 2389158"/>
                <a:gd name="connsiteX20" fmla="*/ 544479 w 1868275"/>
                <a:gd name="connsiteY20" fmla="*/ 1840223 h 2389158"/>
                <a:gd name="connsiteX21" fmla="*/ 544479 w 1868275"/>
                <a:gd name="connsiteY21" fmla="*/ 1165171 h 2389158"/>
                <a:gd name="connsiteX22" fmla="*/ 1069684 w 1868275"/>
                <a:gd name="connsiteY22" fmla="*/ 119212 h 2389158"/>
                <a:gd name="connsiteX23" fmla="*/ 1105291 w 1868275"/>
                <a:gd name="connsiteY23" fmla="*/ 34645 h 2389158"/>
                <a:gd name="connsiteX24" fmla="*/ 1107702 w 1868275"/>
                <a:gd name="connsiteY24" fmla="*/ 7383 h 238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68275" h="2389158">
                  <a:moveTo>
                    <a:pt x="0" y="1718"/>
                  </a:moveTo>
                  <a:lnTo>
                    <a:pt x="506810" y="441359"/>
                  </a:lnTo>
                  <a:lnTo>
                    <a:pt x="476232" y="509406"/>
                  </a:lnTo>
                  <a:cubicBezTo>
                    <a:pt x="457439" y="554904"/>
                    <a:pt x="438152" y="602875"/>
                    <a:pt x="418370" y="653319"/>
                  </a:cubicBezTo>
                  <a:cubicBezTo>
                    <a:pt x="398588" y="703762"/>
                    <a:pt x="379301" y="755689"/>
                    <a:pt x="360509" y="809100"/>
                  </a:cubicBezTo>
                  <a:lnTo>
                    <a:pt x="357541" y="809100"/>
                  </a:lnTo>
                  <a:cubicBezTo>
                    <a:pt x="336770" y="753711"/>
                    <a:pt x="316247" y="700795"/>
                    <a:pt x="295971" y="650351"/>
                  </a:cubicBezTo>
                  <a:cubicBezTo>
                    <a:pt x="275694" y="599908"/>
                    <a:pt x="255171" y="551937"/>
                    <a:pt x="234400" y="506439"/>
                  </a:cubicBezTo>
                  <a:lnTo>
                    <a:pt x="20757" y="34645"/>
                  </a:lnTo>
                  <a:close/>
                  <a:moveTo>
                    <a:pt x="1103694" y="0"/>
                  </a:moveTo>
                  <a:lnTo>
                    <a:pt x="1868275" y="663249"/>
                  </a:lnTo>
                  <a:lnTo>
                    <a:pt x="1868275" y="2389158"/>
                  </a:lnTo>
                  <a:lnTo>
                    <a:pt x="768108" y="2389158"/>
                  </a:lnTo>
                  <a:lnTo>
                    <a:pt x="176188" y="1875688"/>
                  </a:lnTo>
                  <a:lnTo>
                    <a:pt x="193600" y="1886216"/>
                  </a:lnTo>
                  <a:cubicBezTo>
                    <a:pt x="208931" y="1891161"/>
                    <a:pt x="228960" y="1895117"/>
                    <a:pt x="253687" y="1898085"/>
                  </a:cubicBezTo>
                  <a:cubicBezTo>
                    <a:pt x="278414" y="1901052"/>
                    <a:pt x="310065" y="1902536"/>
                    <a:pt x="348639" y="1902536"/>
                  </a:cubicBezTo>
                  <a:cubicBezTo>
                    <a:pt x="386225" y="1902536"/>
                    <a:pt x="417628" y="1901052"/>
                    <a:pt x="442850" y="1898085"/>
                  </a:cubicBezTo>
                  <a:cubicBezTo>
                    <a:pt x="468072" y="1895117"/>
                    <a:pt x="488101" y="1891161"/>
                    <a:pt x="502937" y="1886216"/>
                  </a:cubicBezTo>
                  <a:cubicBezTo>
                    <a:pt x="517773" y="1881270"/>
                    <a:pt x="528406" y="1874841"/>
                    <a:pt x="534835" y="1866928"/>
                  </a:cubicBezTo>
                  <a:cubicBezTo>
                    <a:pt x="541264" y="1859016"/>
                    <a:pt x="544479" y="1850114"/>
                    <a:pt x="544479" y="1840223"/>
                  </a:cubicBezTo>
                  <a:lnTo>
                    <a:pt x="544479" y="1165171"/>
                  </a:lnTo>
                  <a:lnTo>
                    <a:pt x="1069684" y="119212"/>
                  </a:lnTo>
                  <a:cubicBezTo>
                    <a:pt x="1087488" y="83604"/>
                    <a:pt x="1099357" y="55416"/>
                    <a:pt x="1105291" y="34645"/>
                  </a:cubicBezTo>
                  <a:cubicBezTo>
                    <a:pt x="1108259" y="24260"/>
                    <a:pt x="1109062" y="15172"/>
                    <a:pt x="1107702" y="738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128726" y="775732"/>
              <a:ext cx="1519738" cy="1937622"/>
            </a:xfrm>
            <a:custGeom>
              <a:avLst/>
              <a:gdLst/>
              <a:ahLst/>
              <a:cxnLst/>
              <a:rect l="l" t="t" r="r" b="b"/>
              <a:pathLst>
                <a:path w="1519738" h="1937622">
                  <a:moveTo>
                    <a:pt x="202189" y="0"/>
                  </a:moveTo>
                  <a:cubicBezTo>
                    <a:pt x="247688" y="0"/>
                    <a:pt x="284036" y="989"/>
                    <a:pt x="311236" y="2967"/>
                  </a:cubicBezTo>
                  <a:cubicBezTo>
                    <a:pt x="338436" y="4946"/>
                    <a:pt x="359949" y="8655"/>
                    <a:pt x="375774" y="14095"/>
                  </a:cubicBezTo>
                  <a:cubicBezTo>
                    <a:pt x="391600" y="19534"/>
                    <a:pt x="403221" y="26705"/>
                    <a:pt x="410640" y="35607"/>
                  </a:cubicBezTo>
                  <a:cubicBezTo>
                    <a:pt x="418058" y="44509"/>
                    <a:pt x="425229" y="55883"/>
                    <a:pt x="432152" y="69731"/>
                  </a:cubicBezTo>
                  <a:lnTo>
                    <a:pt x="645795" y="541525"/>
                  </a:lnTo>
                  <a:cubicBezTo>
                    <a:pt x="666566" y="587023"/>
                    <a:pt x="687089" y="634994"/>
                    <a:pt x="707366" y="685437"/>
                  </a:cubicBezTo>
                  <a:cubicBezTo>
                    <a:pt x="727642" y="735881"/>
                    <a:pt x="748165" y="788797"/>
                    <a:pt x="768936" y="844186"/>
                  </a:cubicBezTo>
                  <a:lnTo>
                    <a:pt x="771904" y="844186"/>
                  </a:lnTo>
                  <a:cubicBezTo>
                    <a:pt x="790696" y="790775"/>
                    <a:pt x="809983" y="738848"/>
                    <a:pt x="829765" y="688405"/>
                  </a:cubicBezTo>
                  <a:cubicBezTo>
                    <a:pt x="849547" y="637961"/>
                    <a:pt x="868834" y="589990"/>
                    <a:pt x="887627" y="544492"/>
                  </a:cubicBezTo>
                  <a:lnTo>
                    <a:pt x="1098302" y="75665"/>
                  </a:lnTo>
                  <a:cubicBezTo>
                    <a:pt x="1103248" y="59840"/>
                    <a:pt x="1109430" y="47229"/>
                    <a:pt x="1116848" y="37833"/>
                  </a:cubicBezTo>
                  <a:cubicBezTo>
                    <a:pt x="1124266" y="28436"/>
                    <a:pt x="1135393" y="20771"/>
                    <a:pt x="1150229" y="14836"/>
                  </a:cubicBezTo>
                  <a:cubicBezTo>
                    <a:pt x="1165066" y="8902"/>
                    <a:pt x="1185342" y="4946"/>
                    <a:pt x="1211058" y="2967"/>
                  </a:cubicBezTo>
                  <a:cubicBezTo>
                    <a:pt x="1236774" y="989"/>
                    <a:pt x="1270898" y="0"/>
                    <a:pt x="1313429" y="0"/>
                  </a:cubicBezTo>
                  <a:cubicBezTo>
                    <a:pt x="1369807" y="0"/>
                    <a:pt x="1413574" y="1236"/>
                    <a:pt x="1444730" y="3709"/>
                  </a:cubicBezTo>
                  <a:cubicBezTo>
                    <a:pt x="1475886" y="6182"/>
                    <a:pt x="1497152" y="12611"/>
                    <a:pt x="1508526" y="22996"/>
                  </a:cubicBezTo>
                  <a:cubicBezTo>
                    <a:pt x="1519901" y="33382"/>
                    <a:pt x="1522621" y="48960"/>
                    <a:pt x="1516686" y="69731"/>
                  </a:cubicBezTo>
                  <a:cubicBezTo>
                    <a:pt x="1510752" y="90502"/>
                    <a:pt x="1498883" y="118690"/>
                    <a:pt x="1481079" y="154298"/>
                  </a:cubicBezTo>
                  <a:lnTo>
                    <a:pt x="955874" y="1200257"/>
                  </a:lnTo>
                  <a:lnTo>
                    <a:pt x="955874" y="1875309"/>
                  </a:lnTo>
                  <a:cubicBezTo>
                    <a:pt x="955874" y="1885200"/>
                    <a:pt x="952659" y="1894102"/>
                    <a:pt x="946230" y="1902014"/>
                  </a:cubicBezTo>
                  <a:cubicBezTo>
                    <a:pt x="939801" y="1909927"/>
                    <a:pt x="929168" y="1916356"/>
                    <a:pt x="914332" y="1921302"/>
                  </a:cubicBezTo>
                  <a:cubicBezTo>
                    <a:pt x="899496" y="1926247"/>
                    <a:pt x="879467" y="1930203"/>
                    <a:pt x="854245" y="1933171"/>
                  </a:cubicBezTo>
                  <a:cubicBezTo>
                    <a:pt x="829023" y="1936138"/>
                    <a:pt x="797620" y="1937622"/>
                    <a:pt x="760034" y="1937622"/>
                  </a:cubicBezTo>
                  <a:cubicBezTo>
                    <a:pt x="721460" y="1937622"/>
                    <a:pt x="689809" y="1936138"/>
                    <a:pt x="665082" y="1933171"/>
                  </a:cubicBezTo>
                  <a:cubicBezTo>
                    <a:pt x="640355" y="1930203"/>
                    <a:pt x="620326" y="1926247"/>
                    <a:pt x="604995" y="1921302"/>
                  </a:cubicBezTo>
                  <a:cubicBezTo>
                    <a:pt x="589664" y="1916356"/>
                    <a:pt x="579032" y="1909927"/>
                    <a:pt x="573097" y="1902014"/>
                  </a:cubicBezTo>
                  <a:cubicBezTo>
                    <a:pt x="567163" y="1894102"/>
                    <a:pt x="564195" y="1885200"/>
                    <a:pt x="564195" y="1875309"/>
                  </a:cubicBezTo>
                  <a:lnTo>
                    <a:pt x="564195" y="1200257"/>
                  </a:lnTo>
                  <a:lnTo>
                    <a:pt x="38990" y="154298"/>
                  </a:lnTo>
                  <a:cubicBezTo>
                    <a:pt x="20198" y="117701"/>
                    <a:pt x="8081" y="89265"/>
                    <a:pt x="2641" y="68989"/>
                  </a:cubicBezTo>
                  <a:cubicBezTo>
                    <a:pt x="-2799" y="48713"/>
                    <a:pt x="168" y="33382"/>
                    <a:pt x="11543" y="22996"/>
                  </a:cubicBezTo>
                  <a:cubicBezTo>
                    <a:pt x="22917" y="12611"/>
                    <a:pt x="43936" y="6182"/>
                    <a:pt x="74597" y="3709"/>
                  </a:cubicBezTo>
                  <a:cubicBezTo>
                    <a:pt x="105259" y="1236"/>
                    <a:pt x="147790" y="0"/>
                    <a:pt x="20218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389630" y="186690"/>
            <a:ext cx="5754370" cy="6483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28" h="10920">
                <a:moveTo>
                  <a:pt x="7465" y="0"/>
                </a:moveTo>
                <a:lnTo>
                  <a:pt x="11828" y="0"/>
                </a:lnTo>
                <a:lnTo>
                  <a:pt x="11828" y="10908"/>
                </a:lnTo>
                <a:lnTo>
                  <a:pt x="8791" y="10908"/>
                </a:lnTo>
                <a:lnTo>
                  <a:pt x="8791" y="10920"/>
                </a:lnTo>
                <a:lnTo>
                  <a:pt x="346" y="10920"/>
                </a:lnTo>
                <a:lnTo>
                  <a:pt x="2755" y="5837"/>
                </a:lnTo>
                <a:lnTo>
                  <a:pt x="0" y="23"/>
                </a:lnTo>
                <a:lnTo>
                  <a:pt x="7465" y="23"/>
                </a:lnTo>
                <a:lnTo>
                  <a:pt x="7465" y="0"/>
                </a:lnTo>
                <a:close/>
              </a:path>
            </a:pathLst>
          </a:custGeom>
          <a:solidFill>
            <a:srgbClr val="00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Hexagon 12"/>
          <p:cNvSpPr/>
          <p:nvPr/>
        </p:nvSpPr>
        <p:spPr>
          <a:xfrm rot="5400000">
            <a:off x="4201319" y="522446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 Box 24"/>
          <p:cNvSpPr txBox="1"/>
          <p:nvPr/>
        </p:nvSpPr>
        <p:spPr>
          <a:xfrm>
            <a:off x="5124133" y="608330"/>
            <a:ext cx="3141821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Đăng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ký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/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Đăng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nhập</a:t>
            </a:r>
            <a:endParaRPr lang="en-US" sz="2100" dirty="0">
              <a:solidFill>
                <a:schemeClr val="bg1"/>
              </a:solidFill>
              <a:latin typeface="Calibri (Body)" charset="0"/>
              <a:cs typeface="Calibri (Body)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23046" y="1635760"/>
            <a:ext cx="27441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Quản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ly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́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nhân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viên</a:t>
            </a:r>
            <a:endParaRPr lang="en-US" sz="2100" dirty="0">
              <a:solidFill>
                <a:schemeClr val="bg1"/>
              </a:solidFill>
              <a:latin typeface="Calibri (Body)" charset="0"/>
              <a:cs typeface="Calibri (Body)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080849" y="6042660"/>
            <a:ext cx="38366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Báo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cáo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,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thống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kê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doanh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thu</a:t>
            </a:r>
            <a:endParaRPr lang="en-US" sz="2100" dirty="0">
              <a:solidFill>
                <a:schemeClr val="bg1"/>
              </a:solidFill>
              <a:latin typeface="Calibri (Body)" charset="0"/>
              <a:cs typeface="Calibri (Body)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21484" y="2738914"/>
            <a:ext cx="27441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Quản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ly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́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khách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hàng</a:t>
            </a:r>
            <a:endParaRPr lang="en-US" sz="2100" dirty="0">
              <a:solidFill>
                <a:schemeClr val="bg1"/>
              </a:solidFill>
              <a:latin typeface="Calibri (Body)" charset="0"/>
              <a:cs typeface="Calibri (Body)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5890" y="2974975"/>
            <a:ext cx="56610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2A9A72"/>
                </a:solidFill>
                <a:latin typeface="Times New Roman" panose="02020603050405020304" charset="0"/>
                <a:ea typeface="HP Simplified Hans" panose="020B0500000000000000" charset="-122"/>
                <a:cs typeface="Times New Roman" panose="02020603050405020304" charset="0"/>
              </a:rPr>
              <a:t>Chức năng chính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330031" y="5063808"/>
            <a:ext cx="27441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Quản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lí</a:t>
            </a:r>
            <a:r>
              <a:rPr lang="en-US" sz="2100" dirty="0">
                <a:solidFill>
                  <a:schemeClr val="bg1"/>
                </a:solidFill>
                <a:latin typeface="Calibri (Body)" charset="0"/>
                <a:cs typeface="Calibri (Body)" charset="0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Calibri (Body)" charset="0"/>
                <a:cs typeface="Calibri (Body)" charset="0"/>
              </a:rPr>
              <a:t>kho</a:t>
            </a:r>
            <a:endParaRPr lang="en-US" sz="2100" dirty="0">
              <a:solidFill>
                <a:schemeClr val="bg1"/>
              </a:solidFill>
              <a:latin typeface="Calibri (Body)" charset="0"/>
              <a:cs typeface="Calibri (Body)" charset="0"/>
            </a:endParaRPr>
          </a:p>
        </p:txBody>
      </p:sp>
      <p:sp>
        <p:nvSpPr>
          <p:cNvPr id="21" name="Hexagon 20"/>
          <p:cNvSpPr/>
          <p:nvPr/>
        </p:nvSpPr>
        <p:spPr>
          <a:xfrm rot="5400000">
            <a:off x="4460240" y="1550511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Hexagon 21"/>
          <p:cNvSpPr/>
          <p:nvPr/>
        </p:nvSpPr>
        <p:spPr>
          <a:xfrm rot="5400000">
            <a:off x="4731068" y="2712244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Hexagon 22"/>
          <p:cNvSpPr/>
          <p:nvPr/>
        </p:nvSpPr>
        <p:spPr>
          <a:xfrm rot="5400000">
            <a:off x="4730909" y="3852704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Hexagon 23"/>
          <p:cNvSpPr/>
          <p:nvPr/>
        </p:nvSpPr>
        <p:spPr>
          <a:xfrm rot="5400000">
            <a:off x="4525169" y="4987449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Hexagon 25"/>
          <p:cNvSpPr/>
          <p:nvPr/>
        </p:nvSpPr>
        <p:spPr>
          <a:xfrm rot="5400000">
            <a:off x="4201001" y="5905659"/>
            <a:ext cx="612934" cy="585311"/>
          </a:xfrm>
          <a:prstGeom prst="hexagon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 Box 27"/>
          <p:cNvSpPr txBox="1"/>
          <p:nvPr/>
        </p:nvSpPr>
        <p:spPr>
          <a:xfrm>
            <a:off x="5507990" y="3789204"/>
            <a:ext cx="354234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solidFill>
                  <a:schemeClr val="bg1"/>
                </a:solidFill>
                <a:latin typeface="Calibri (Body)" charset="0"/>
                <a:cs typeface="Calibri (Body)" charset="0"/>
              </a:rPr>
              <a:t>Quản lý sản phẩm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302760" y="508635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562475" y="1551305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841240" y="2712720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841240" y="3853815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650740" y="4973955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302760" y="5906135"/>
            <a:ext cx="53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3" grpId="0" bldLvl="0" animBg="1"/>
      <p:bldP spid="25" grpId="0"/>
      <p:bldP spid="3" grpId="0"/>
      <p:bldP spid="4" grpId="0"/>
      <p:bldP spid="5" grpId="0"/>
      <p:bldP spid="20" grpId="0"/>
      <p:bldP spid="21" grpId="0" bldLvl="0" animBg="1"/>
      <p:bldP spid="22" grpId="0" bldLvl="0" animBg="1"/>
      <p:bldP spid="23" grpId="0" bldLvl="0" animBg="1"/>
      <p:bldP spid="24" grpId="0" bldLvl="0" animBg="1"/>
      <p:bldP spid="26" grpId="0" bldLvl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39" y="55245"/>
            <a:ext cx="7886701" cy="132588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800" b="1" dirty="0">
                <a:solidFill>
                  <a:schemeClr val="tx1"/>
                </a:solidFill>
                <a:latin typeface="+mj-lt"/>
                <a:ea typeface="HP Simplified Hans" panose="020B0500000000000000" charset="-122"/>
                <a:cs typeface="+mj-lt"/>
              </a:rPr>
            </a:br>
            <a:r>
              <a:rPr lang="en-US" sz="4800" b="1" dirty="0">
                <a:solidFill>
                  <a:schemeClr val="tx1"/>
                </a:solidFill>
                <a:latin typeface="+mj-lt"/>
                <a:ea typeface="HP Simplified Hans" panose="020B0500000000000000" charset="-122"/>
                <a:cs typeface="+mj-lt"/>
              </a:rPr>
              <a:t>Giao </a:t>
            </a:r>
            <a:r>
              <a:rPr lang="en-US" sz="4800" b="1" dirty="0" err="1">
                <a:solidFill>
                  <a:schemeClr val="tx1"/>
                </a:solidFill>
                <a:latin typeface="+mj-lt"/>
                <a:ea typeface="HP Simplified Hans" panose="020B0500000000000000" charset="-122"/>
                <a:cs typeface="+mj-lt"/>
              </a:rPr>
              <a:t>diện</a:t>
            </a:r>
            <a:r>
              <a:rPr lang="en-US" sz="4800" b="1" dirty="0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  <a:t> form </a:t>
            </a:r>
            <a:r>
              <a:rPr lang="en-US" sz="4800" b="1" dirty="0" err="1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  <a:t>đăng</a:t>
            </a:r>
            <a:r>
              <a:rPr lang="en-US" sz="4800" b="1" dirty="0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  <a:t> </a:t>
            </a:r>
            <a:r>
              <a:rPr lang="en-US" sz="4800" b="1" dirty="0" err="1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  <a:t>ký</a:t>
            </a:r>
            <a:br>
              <a:rPr lang="en-US" sz="4800" b="1" dirty="0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</a:br>
            <a:endParaRPr lang="en-US" sz="4800" b="1" dirty="0">
              <a:solidFill>
                <a:srgbClr val="2A9A72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7F82D5-2E58-93AB-6D77-B046FF79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7784" y="1484784"/>
            <a:ext cx="3984882" cy="469217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835785" y="188595"/>
            <a:ext cx="8682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2A9A72"/>
                </a:solidFill>
              </a:rPr>
              <a:t>Form Đăng Nhập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6C21AD-7AA0-08C0-5287-57C1BD5A3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383" y="1825625"/>
            <a:ext cx="3411233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Box 8"/>
          <p:cNvSpPr txBox="1"/>
          <p:nvPr/>
        </p:nvSpPr>
        <p:spPr>
          <a:xfrm>
            <a:off x="1213707" y="144099"/>
            <a:ext cx="7352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+mj-lt"/>
                <a:ea typeface="HP Simplified Hans" panose="020B0500000000000000" charset="-122"/>
                <a:cs typeface="+mj-lt"/>
              </a:rPr>
              <a:t>Giao </a:t>
            </a:r>
            <a:r>
              <a:rPr lang="en-US" sz="5400" b="1" dirty="0" err="1">
                <a:solidFill>
                  <a:schemeClr val="tx1"/>
                </a:solidFill>
                <a:latin typeface="+mj-lt"/>
                <a:ea typeface="HP Simplified Hans" panose="020B0500000000000000" charset="-122"/>
                <a:cs typeface="+mj-lt"/>
              </a:rPr>
              <a:t>diện</a:t>
            </a:r>
            <a:r>
              <a:rPr lang="en-US" sz="5400" b="1" dirty="0">
                <a:solidFill>
                  <a:srgbClr val="2A9A72"/>
                </a:solidFill>
                <a:latin typeface="+mj-lt"/>
                <a:ea typeface="HP Simplified Hans" panose="020B0500000000000000" charset="-122"/>
                <a:cs typeface="+mj-lt"/>
              </a:rPr>
              <a:t> form main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7D09E-237B-FCDA-1ABA-057899CE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C49-7F4E-56A4-7385-EA77400A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652"/>
            <a:ext cx="9144000" cy="47146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827369" y="6453189"/>
            <a:ext cx="4081332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331640" y="188595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Quản</a:t>
            </a:r>
            <a:r>
              <a:rPr lang="en-US" sz="5400" b="1" dirty="0"/>
              <a:t> </a:t>
            </a:r>
            <a:r>
              <a:rPr lang="en-US" sz="5400" b="1" dirty="0" err="1"/>
              <a:t>lí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Khách</a:t>
            </a:r>
            <a:r>
              <a:rPr lang="en-US" sz="5400" b="1" dirty="0">
                <a:solidFill>
                  <a:srgbClr val="2A9A72"/>
                </a:solidFill>
              </a:rPr>
              <a:t> </a:t>
            </a:r>
            <a:r>
              <a:rPr lang="en-US" sz="5400" b="1" dirty="0" err="1">
                <a:solidFill>
                  <a:srgbClr val="2A9A72"/>
                </a:solidFill>
              </a:rPr>
              <a:t>Hàng</a:t>
            </a:r>
            <a:endParaRPr lang="en-US" sz="5400" b="1" dirty="0">
              <a:solidFill>
                <a:srgbClr val="2A9A72"/>
              </a:solidFill>
            </a:endParaRP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694B3601-76AD-2758-6B5B-929F37A6C1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6" y="1412776"/>
            <a:ext cx="7704087" cy="47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711325" y="147320"/>
            <a:ext cx="8682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1"/>
                </a:solidFill>
              </a:rPr>
              <a:t>Quản Lý</a:t>
            </a:r>
            <a:r>
              <a:rPr lang="en-US" sz="5400" b="1">
                <a:solidFill>
                  <a:srgbClr val="2A9A72"/>
                </a:solidFill>
              </a:rPr>
              <a:t> Nhân Viên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AC791282-3639-C956-3456-BD5C357D6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4" y="1825625"/>
            <a:ext cx="77089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2411760" y="27940"/>
            <a:ext cx="6480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400" b="1" dirty="0" err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lí</a:t>
            </a:r>
            <a:r>
              <a:rPr lang="en-US" sz="5400" b="1" dirty="0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Kho</a:t>
            </a:r>
          </a:p>
        </p:txBody>
      </p: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B94BCB56-907B-E255-6039-C79318E589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5" y="1340768"/>
            <a:ext cx="7743249" cy="483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389-E41A-49AC-9975-3D3899FF737D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1346835" y="194310"/>
            <a:ext cx="7569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Quản Lý</a:t>
            </a:r>
            <a:r>
              <a:rPr lang="en-US" sz="5400" b="1">
                <a:solidFill>
                  <a:srgbClr val="2A9A72"/>
                </a:solidFill>
                <a:latin typeface="Times New Roman" panose="02020603050405020304" charset="0"/>
                <a:cs typeface="Times New Roman" panose="02020603050405020304" charset="0"/>
              </a:rPr>
              <a:t> Sản Phẩm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0F9913BA-0129-C0B8-1C9B-AA941F5445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09" y="1825625"/>
            <a:ext cx="77453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A2D86DBF9060C4DAE5891597169C50C" ma:contentTypeVersion="11" ma:contentTypeDescription="Tạo tài liệu mới." ma:contentTypeScope="" ma:versionID="a640fd079eec7b09950dbc563a944b36">
  <xsd:schema xmlns:xsd="http://www.w3.org/2001/XMLSchema" xmlns:xs="http://www.w3.org/2001/XMLSchema" xmlns:p="http://schemas.microsoft.com/office/2006/metadata/properties" xmlns:ns2="4cb2dcc3-3d34-48e7-823b-35929764ddb5" xmlns:ns3="8568e93a-fd7a-4701-b823-5f1781cceb7c" targetNamespace="http://schemas.microsoft.com/office/2006/metadata/properties" ma:root="true" ma:fieldsID="4e480e3506863c0aa8281b1c3f59046c" ns2:_="" ns3:_="">
    <xsd:import namespace="4cb2dcc3-3d34-48e7-823b-35929764ddb5"/>
    <xsd:import namespace="8568e93a-fd7a-4701-b823-5f1781cceb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2dcc3-3d34-48e7-823b-35929764dd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158d9f12-b085-4db2-abbf-1ae4638ef8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8e93a-fd7a-4701-b823-5f1781cceb7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a4eadbb-250b-48f8-a646-03f7467f9c36}" ma:internalName="TaxCatchAll" ma:showField="CatchAllData" ma:web="8568e93a-fd7a-4701-b823-5f1781cceb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68e93a-fd7a-4701-b823-5f1781cceb7c" xsi:nil="true"/>
    <lcf76f155ced4ddcb4097134ff3c332f xmlns="4cb2dcc3-3d34-48e7-823b-35929764ddb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5F9E3FC-D49D-4704-8B2D-4892DC7BF528}"/>
</file>

<file path=customXml/itemProps2.xml><?xml version="1.0" encoding="utf-8"?>
<ds:datastoreItem xmlns:ds="http://schemas.openxmlformats.org/officeDocument/2006/customXml" ds:itemID="{45C3ED30-AB47-4F2F-B55E-C0D73F18837B}"/>
</file>

<file path=customXml/itemProps3.xml><?xml version="1.0" encoding="utf-8"?>
<ds:datastoreItem xmlns:ds="http://schemas.openxmlformats.org/officeDocument/2006/customXml" ds:itemID="{97F1F2C8-9619-4797-BE70-E4047BBF8A66}"/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390</Words>
  <Application>Microsoft Office PowerPoint</Application>
  <PresentationFormat>On-screen Show (4:3)</PresentationFormat>
  <Paragraphs>112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(Body)</vt:lpstr>
      <vt:lpstr>Calibri Light</vt:lpstr>
      <vt:lpstr>Times New Roman</vt:lpstr>
      <vt:lpstr>Custom Design</vt:lpstr>
      <vt:lpstr>1_Blank</vt:lpstr>
      <vt:lpstr>TITLES</vt:lpstr>
      <vt:lpstr>Bài tập lớn môn lập trình trực quan</vt:lpstr>
      <vt:lpstr>PowerPoint Presentation</vt:lpstr>
      <vt:lpstr> Giao diện form đăng ký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tiết nhập kho</vt:lpstr>
      <vt:lpstr>Chi tiết nhập kho</vt:lpstr>
      <vt:lpstr>Báo cáo</vt:lpstr>
      <vt:lpstr>Thank          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includes  3 Minimal Business Templates…</dc:title>
  <dc:creator>showeet.com</dc:creator>
  <dc:description>© Copyright Showeet.com</dc:description>
  <cp:lastModifiedBy>Hoang Duc</cp:lastModifiedBy>
  <cp:revision>11</cp:revision>
  <dcterms:created xsi:type="dcterms:W3CDTF">2020-11-09T16:39:00Z</dcterms:created>
  <dcterms:modified xsi:type="dcterms:W3CDTF">2023-11-29T13:34:34Z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1033-11.2.0.10296</vt:lpwstr>
  </property>
  <property fmtid="{D5CDD505-2E9C-101B-9397-08002B2CF9AE}" pid="3" name="ICV">
    <vt:lpwstr>CB1270A1E4CA4EDE95AC6EA4994F4898</vt:lpwstr>
  </property>
  <property fmtid="{D5CDD505-2E9C-101B-9397-08002B2CF9AE}" pid="4" name="ContentTypeId">
    <vt:lpwstr>0x010100AA2D86DBF9060C4DAE5891597169C50C</vt:lpwstr>
  </property>
</Properties>
</file>